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1"/>
  </p:sldMasterIdLst>
  <p:sldIdLst>
    <p:sldId id="256" r:id="rId2"/>
    <p:sldId id="257" r:id="rId3"/>
    <p:sldId id="258" r:id="rId4"/>
    <p:sldId id="260" r:id="rId5"/>
    <p:sldId id="261" r:id="rId6"/>
    <p:sldId id="262" r:id="rId7"/>
    <p:sldId id="264"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854"/>
    <p:restoredTop sz="94684"/>
  </p:normalViewPr>
  <p:slideViewPr>
    <p:cSldViewPr snapToGrid="0" snapToObjects="1">
      <p:cViewPr varScale="1">
        <p:scale>
          <a:sx n="67" d="100"/>
          <a:sy n="67" d="100"/>
        </p:scale>
        <p:origin x="192" y="10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67B59F-68A1-4544-AADA-22E384E76102}"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057541B2-8C94-423D-99DF-D6B67F7B31AA}">
      <dgm:prSet/>
      <dgm:spPr/>
      <dgm:t>
        <a:bodyPr/>
        <a:lstStyle/>
        <a:p>
          <a:r>
            <a:rPr lang="en-US"/>
            <a:t>1.</a:t>
          </a:r>
          <a:r>
            <a:rPr lang="zh-CN"/>
            <a:t> </a:t>
          </a:r>
          <a:r>
            <a:rPr lang="en-AU" b="1"/>
            <a:t>Introduction</a:t>
          </a:r>
          <a:endParaRPr lang="en-US"/>
        </a:p>
      </dgm:t>
    </dgm:pt>
    <dgm:pt modelId="{99DE5119-A7FD-49E2-9F6F-9CB997A7099B}" type="parTrans" cxnId="{77D0E7C1-3A7E-4DB5-B727-DA6A5D2B295E}">
      <dgm:prSet/>
      <dgm:spPr/>
      <dgm:t>
        <a:bodyPr/>
        <a:lstStyle/>
        <a:p>
          <a:endParaRPr lang="en-US"/>
        </a:p>
      </dgm:t>
    </dgm:pt>
    <dgm:pt modelId="{BD8D6DD0-BC40-404D-8068-B403B9B02E87}" type="sibTrans" cxnId="{77D0E7C1-3A7E-4DB5-B727-DA6A5D2B295E}">
      <dgm:prSet/>
      <dgm:spPr/>
      <dgm:t>
        <a:bodyPr/>
        <a:lstStyle/>
        <a:p>
          <a:endParaRPr lang="en-US"/>
        </a:p>
      </dgm:t>
    </dgm:pt>
    <dgm:pt modelId="{BEA569B6-35AF-490A-8BDB-200310379A60}">
      <dgm:prSet/>
      <dgm:spPr/>
      <dgm:t>
        <a:bodyPr/>
        <a:lstStyle/>
        <a:p>
          <a:r>
            <a:rPr lang="en-US"/>
            <a:t>2.</a:t>
          </a:r>
          <a:r>
            <a:rPr lang="zh-CN"/>
            <a:t> </a:t>
          </a:r>
          <a:r>
            <a:rPr lang="en-AU" b="1"/>
            <a:t>Data Description</a:t>
          </a:r>
          <a:endParaRPr lang="en-US"/>
        </a:p>
      </dgm:t>
    </dgm:pt>
    <dgm:pt modelId="{FAB52128-720E-4B89-BCCC-F59E3761E426}" type="parTrans" cxnId="{20725B1F-0684-44A0-A0DE-BB0AF2CDA073}">
      <dgm:prSet/>
      <dgm:spPr/>
      <dgm:t>
        <a:bodyPr/>
        <a:lstStyle/>
        <a:p>
          <a:endParaRPr lang="en-US"/>
        </a:p>
      </dgm:t>
    </dgm:pt>
    <dgm:pt modelId="{4A7A2873-A9FC-4177-870D-2861CF831C78}" type="sibTrans" cxnId="{20725B1F-0684-44A0-A0DE-BB0AF2CDA073}">
      <dgm:prSet/>
      <dgm:spPr/>
      <dgm:t>
        <a:bodyPr/>
        <a:lstStyle/>
        <a:p>
          <a:endParaRPr lang="en-US"/>
        </a:p>
      </dgm:t>
    </dgm:pt>
    <dgm:pt modelId="{EE633068-4FCF-4A68-B776-CA3C8A31560B}">
      <dgm:prSet/>
      <dgm:spPr/>
      <dgm:t>
        <a:bodyPr/>
        <a:lstStyle/>
        <a:p>
          <a:r>
            <a:rPr lang="en-US"/>
            <a:t>3.</a:t>
          </a:r>
          <a:r>
            <a:rPr lang="zh-CN"/>
            <a:t> </a:t>
          </a:r>
          <a:r>
            <a:rPr lang="en-AU" b="1"/>
            <a:t>Methodology</a:t>
          </a:r>
          <a:endParaRPr lang="en-US"/>
        </a:p>
      </dgm:t>
    </dgm:pt>
    <dgm:pt modelId="{D1BEC2CB-96D7-48AD-B339-D7F21960044E}" type="parTrans" cxnId="{1E08F1A2-875C-4543-AEAD-DF90086992D8}">
      <dgm:prSet/>
      <dgm:spPr/>
      <dgm:t>
        <a:bodyPr/>
        <a:lstStyle/>
        <a:p>
          <a:endParaRPr lang="en-US"/>
        </a:p>
      </dgm:t>
    </dgm:pt>
    <dgm:pt modelId="{5023AF79-20C4-43E4-B81A-09247D46FB9F}" type="sibTrans" cxnId="{1E08F1A2-875C-4543-AEAD-DF90086992D8}">
      <dgm:prSet/>
      <dgm:spPr/>
      <dgm:t>
        <a:bodyPr/>
        <a:lstStyle/>
        <a:p>
          <a:endParaRPr lang="en-US"/>
        </a:p>
      </dgm:t>
    </dgm:pt>
    <dgm:pt modelId="{2A41C2C3-6F7D-49E1-9642-7888EFA17B84}">
      <dgm:prSet/>
      <dgm:spPr/>
      <dgm:t>
        <a:bodyPr/>
        <a:lstStyle/>
        <a:p>
          <a:r>
            <a:rPr lang="en-US"/>
            <a:t>4.</a:t>
          </a:r>
          <a:r>
            <a:rPr lang="zh-CN"/>
            <a:t> </a:t>
          </a:r>
          <a:r>
            <a:rPr lang="en-AU" b="1"/>
            <a:t>Result</a:t>
          </a:r>
          <a:endParaRPr lang="en-US"/>
        </a:p>
      </dgm:t>
    </dgm:pt>
    <dgm:pt modelId="{B773CED8-E80B-4E64-84BA-E422043EEE46}" type="parTrans" cxnId="{17643C6C-25C9-4A5F-A657-CF9229E9AC06}">
      <dgm:prSet/>
      <dgm:spPr/>
      <dgm:t>
        <a:bodyPr/>
        <a:lstStyle/>
        <a:p>
          <a:endParaRPr lang="en-US"/>
        </a:p>
      </dgm:t>
    </dgm:pt>
    <dgm:pt modelId="{92DE3451-62AE-4D1C-84A1-6983E1E17C1C}" type="sibTrans" cxnId="{17643C6C-25C9-4A5F-A657-CF9229E9AC06}">
      <dgm:prSet/>
      <dgm:spPr/>
      <dgm:t>
        <a:bodyPr/>
        <a:lstStyle/>
        <a:p>
          <a:endParaRPr lang="en-US"/>
        </a:p>
      </dgm:t>
    </dgm:pt>
    <dgm:pt modelId="{40E16649-9729-44C8-BDA0-F6FF851CF4E2}">
      <dgm:prSet/>
      <dgm:spPr/>
      <dgm:t>
        <a:bodyPr/>
        <a:lstStyle/>
        <a:p>
          <a:r>
            <a:rPr lang="en-US"/>
            <a:t>5.</a:t>
          </a:r>
          <a:r>
            <a:rPr lang="zh-CN"/>
            <a:t> </a:t>
          </a:r>
          <a:r>
            <a:rPr lang="en-AU" b="1"/>
            <a:t>Problem Solved</a:t>
          </a:r>
          <a:endParaRPr lang="en-US"/>
        </a:p>
      </dgm:t>
    </dgm:pt>
    <dgm:pt modelId="{20236DB9-D8B8-477E-A19E-50AB167FA384}" type="parTrans" cxnId="{C0E5AD5D-7F47-4666-AD6F-FAC999DA059A}">
      <dgm:prSet/>
      <dgm:spPr/>
      <dgm:t>
        <a:bodyPr/>
        <a:lstStyle/>
        <a:p>
          <a:endParaRPr lang="en-US"/>
        </a:p>
      </dgm:t>
    </dgm:pt>
    <dgm:pt modelId="{6A24A0CC-FAC0-4B0F-B19C-CB811404D3D5}" type="sibTrans" cxnId="{C0E5AD5D-7F47-4666-AD6F-FAC999DA059A}">
      <dgm:prSet/>
      <dgm:spPr/>
      <dgm:t>
        <a:bodyPr/>
        <a:lstStyle/>
        <a:p>
          <a:endParaRPr lang="en-US"/>
        </a:p>
      </dgm:t>
    </dgm:pt>
    <dgm:pt modelId="{B6F271A7-6399-42FB-951E-CBAF3AFC38EA}">
      <dgm:prSet/>
      <dgm:spPr/>
      <dgm:t>
        <a:bodyPr/>
        <a:lstStyle/>
        <a:p>
          <a:r>
            <a:rPr lang="en-US" b="1"/>
            <a:t>6.</a:t>
          </a:r>
          <a:r>
            <a:rPr lang="zh-CN" b="1"/>
            <a:t> </a:t>
          </a:r>
          <a:r>
            <a:rPr lang="en-AU" b="1"/>
            <a:t>Conclusion</a:t>
          </a:r>
          <a:endParaRPr lang="en-US"/>
        </a:p>
      </dgm:t>
    </dgm:pt>
    <dgm:pt modelId="{B2D2724C-456E-411C-800E-DCA363E7D61E}" type="parTrans" cxnId="{8DEE8548-7C44-44B3-A625-4677990F4671}">
      <dgm:prSet/>
      <dgm:spPr/>
      <dgm:t>
        <a:bodyPr/>
        <a:lstStyle/>
        <a:p>
          <a:endParaRPr lang="en-US"/>
        </a:p>
      </dgm:t>
    </dgm:pt>
    <dgm:pt modelId="{7B453465-DBAE-4A52-AA99-E58301210296}" type="sibTrans" cxnId="{8DEE8548-7C44-44B3-A625-4677990F4671}">
      <dgm:prSet/>
      <dgm:spPr/>
      <dgm:t>
        <a:bodyPr/>
        <a:lstStyle/>
        <a:p>
          <a:endParaRPr lang="en-US"/>
        </a:p>
      </dgm:t>
    </dgm:pt>
    <dgm:pt modelId="{DC5A1374-7A72-204A-80EC-3489DFA09A70}" type="pres">
      <dgm:prSet presAssocID="{D767B59F-68A1-4544-AADA-22E384E76102}" presName="linear" presStyleCnt="0">
        <dgm:presLayoutVars>
          <dgm:animLvl val="lvl"/>
          <dgm:resizeHandles val="exact"/>
        </dgm:presLayoutVars>
      </dgm:prSet>
      <dgm:spPr/>
    </dgm:pt>
    <dgm:pt modelId="{FFC81D49-84E5-3B40-B69D-0B0152A65853}" type="pres">
      <dgm:prSet presAssocID="{057541B2-8C94-423D-99DF-D6B67F7B31AA}" presName="parentText" presStyleLbl="node1" presStyleIdx="0" presStyleCnt="6">
        <dgm:presLayoutVars>
          <dgm:chMax val="0"/>
          <dgm:bulletEnabled val="1"/>
        </dgm:presLayoutVars>
      </dgm:prSet>
      <dgm:spPr/>
    </dgm:pt>
    <dgm:pt modelId="{4AE9CE69-8B8E-EF4B-A44C-FC26E1764196}" type="pres">
      <dgm:prSet presAssocID="{BD8D6DD0-BC40-404D-8068-B403B9B02E87}" presName="spacer" presStyleCnt="0"/>
      <dgm:spPr/>
    </dgm:pt>
    <dgm:pt modelId="{04A1C746-8BE3-CF46-91F7-B9D551B9B2EB}" type="pres">
      <dgm:prSet presAssocID="{BEA569B6-35AF-490A-8BDB-200310379A60}" presName="parentText" presStyleLbl="node1" presStyleIdx="1" presStyleCnt="6">
        <dgm:presLayoutVars>
          <dgm:chMax val="0"/>
          <dgm:bulletEnabled val="1"/>
        </dgm:presLayoutVars>
      </dgm:prSet>
      <dgm:spPr/>
    </dgm:pt>
    <dgm:pt modelId="{0825D5EA-849F-7F44-91DC-779121FE37E3}" type="pres">
      <dgm:prSet presAssocID="{4A7A2873-A9FC-4177-870D-2861CF831C78}" presName="spacer" presStyleCnt="0"/>
      <dgm:spPr/>
    </dgm:pt>
    <dgm:pt modelId="{B8C23DAD-8E31-5449-9258-44580AA0E2E2}" type="pres">
      <dgm:prSet presAssocID="{EE633068-4FCF-4A68-B776-CA3C8A31560B}" presName="parentText" presStyleLbl="node1" presStyleIdx="2" presStyleCnt="6">
        <dgm:presLayoutVars>
          <dgm:chMax val="0"/>
          <dgm:bulletEnabled val="1"/>
        </dgm:presLayoutVars>
      </dgm:prSet>
      <dgm:spPr/>
    </dgm:pt>
    <dgm:pt modelId="{80D84AFA-3FF4-2F4E-A17D-F850A2A77DEB}" type="pres">
      <dgm:prSet presAssocID="{5023AF79-20C4-43E4-B81A-09247D46FB9F}" presName="spacer" presStyleCnt="0"/>
      <dgm:spPr/>
    </dgm:pt>
    <dgm:pt modelId="{13D62B00-9BD7-CC43-9945-52FE0C1FB198}" type="pres">
      <dgm:prSet presAssocID="{2A41C2C3-6F7D-49E1-9642-7888EFA17B84}" presName="parentText" presStyleLbl="node1" presStyleIdx="3" presStyleCnt="6">
        <dgm:presLayoutVars>
          <dgm:chMax val="0"/>
          <dgm:bulletEnabled val="1"/>
        </dgm:presLayoutVars>
      </dgm:prSet>
      <dgm:spPr/>
    </dgm:pt>
    <dgm:pt modelId="{9B2EE98A-BC02-2F41-84BA-17DDB2569B83}" type="pres">
      <dgm:prSet presAssocID="{92DE3451-62AE-4D1C-84A1-6983E1E17C1C}" presName="spacer" presStyleCnt="0"/>
      <dgm:spPr/>
    </dgm:pt>
    <dgm:pt modelId="{CB4BD769-F221-884E-BE3A-299D05374952}" type="pres">
      <dgm:prSet presAssocID="{40E16649-9729-44C8-BDA0-F6FF851CF4E2}" presName="parentText" presStyleLbl="node1" presStyleIdx="4" presStyleCnt="6">
        <dgm:presLayoutVars>
          <dgm:chMax val="0"/>
          <dgm:bulletEnabled val="1"/>
        </dgm:presLayoutVars>
      </dgm:prSet>
      <dgm:spPr/>
    </dgm:pt>
    <dgm:pt modelId="{E218B504-DB86-5147-A9AD-541D2E89C93B}" type="pres">
      <dgm:prSet presAssocID="{6A24A0CC-FAC0-4B0F-B19C-CB811404D3D5}" presName="spacer" presStyleCnt="0"/>
      <dgm:spPr/>
    </dgm:pt>
    <dgm:pt modelId="{E329EA78-F8CA-314B-8DD9-1AA5E3D4C18A}" type="pres">
      <dgm:prSet presAssocID="{B6F271A7-6399-42FB-951E-CBAF3AFC38EA}" presName="parentText" presStyleLbl="node1" presStyleIdx="5" presStyleCnt="6">
        <dgm:presLayoutVars>
          <dgm:chMax val="0"/>
          <dgm:bulletEnabled val="1"/>
        </dgm:presLayoutVars>
      </dgm:prSet>
      <dgm:spPr/>
    </dgm:pt>
  </dgm:ptLst>
  <dgm:cxnLst>
    <dgm:cxn modelId="{20725B1F-0684-44A0-A0DE-BB0AF2CDA073}" srcId="{D767B59F-68A1-4544-AADA-22E384E76102}" destId="{BEA569B6-35AF-490A-8BDB-200310379A60}" srcOrd="1" destOrd="0" parTransId="{FAB52128-720E-4B89-BCCC-F59E3761E426}" sibTransId="{4A7A2873-A9FC-4177-870D-2861CF831C78}"/>
    <dgm:cxn modelId="{8DEE8548-7C44-44B3-A625-4677990F4671}" srcId="{D767B59F-68A1-4544-AADA-22E384E76102}" destId="{B6F271A7-6399-42FB-951E-CBAF3AFC38EA}" srcOrd="5" destOrd="0" parTransId="{B2D2724C-456E-411C-800E-DCA363E7D61E}" sibTransId="{7B453465-DBAE-4A52-AA99-E58301210296}"/>
    <dgm:cxn modelId="{C0E5AD5D-7F47-4666-AD6F-FAC999DA059A}" srcId="{D767B59F-68A1-4544-AADA-22E384E76102}" destId="{40E16649-9729-44C8-BDA0-F6FF851CF4E2}" srcOrd="4" destOrd="0" parTransId="{20236DB9-D8B8-477E-A19E-50AB167FA384}" sibTransId="{6A24A0CC-FAC0-4B0F-B19C-CB811404D3D5}"/>
    <dgm:cxn modelId="{6E36D469-1558-B04B-9095-480537E12074}" type="presOf" srcId="{D767B59F-68A1-4544-AADA-22E384E76102}" destId="{DC5A1374-7A72-204A-80EC-3489DFA09A70}" srcOrd="0" destOrd="0" presId="urn:microsoft.com/office/officeart/2005/8/layout/vList2"/>
    <dgm:cxn modelId="{17643C6C-25C9-4A5F-A657-CF9229E9AC06}" srcId="{D767B59F-68A1-4544-AADA-22E384E76102}" destId="{2A41C2C3-6F7D-49E1-9642-7888EFA17B84}" srcOrd="3" destOrd="0" parTransId="{B773CED8-E80B-4E64-84BA-E422043EEE46}" sibTransId="{92DE3451-62AE-4D1C-84A1-6983E1E17C1C}"/>
    <dgm:cxn modelId="{1E08F1A2-875C-4543-AEAD-DF90086992D8}" srcId="{D767B59F-68A1-4544-AADA-22E384E76102}" destId="{EE633068-4FCF-4A68-B776-CA3C8A31560B}" srcOrd="2" destOrd="0" parTransId="{D1BEC2CB-96D7-48AD-B339-D7F21960044E}" sibTransId="{5023AF79-20C4-43E4-B81A-09247D46FB9F}"/>
    <dgm:cxn modelId="{2E31B8A5-DFE3-F242-895A-921EB393C628}" type="presOf" srcId="{BEA569B6-35AF-490A-8BDB-200310379A60}" destId="{04A1C746-8BE3-CF46-91F7-B9D551B9B2EB}" srcOrd="0" destOrd="0" presId="urn:microsoft.com/office/officeart/2005/8/layout/vList2"/>
    <dgm:cxn modelId="{3F72ABA9-4416-F949-A9D9-0BBECDF01DCE}" type="presOf" srcId="{EE633068-4FCF-4A68-B776-CA3C8A31560B}" destId="{B8C23DAD-8E31-5449-9258-44580AA0E2E2}" srcOrd="0" destOrd="0" presId="urn:microsoft.com/office/officeart/2005/8/layout/vList2"/>
    <dgm:cxn modelId="{06B723B4-AECB-004F-83EE-4E13D4C84603}" type="presOf" srcId="{057541B2-8C94-423D-99DF-D6B67F7B31AA}" destId="{FFC81D49-84E5-3B40-B69D-0B0152A65853}" srcOrd="0" destOrd="0" presId="urn:microsoft.com/office/officeart/2005/8/layout/vList2"/>
    <dgm:cxn modelId="{B7AA41BE-7B99-1E4B-9A51-7CC590E8A190}" type="presOf" srcId="{2A41C2C3-6F7D-49E1-9642-7888EFA17B84}" destId="{13D62B00-9BD7-CC43-9945-52FE0C1FB198}" srcOrd="0" destOrd="0" presId="urn:microsoft.com/office/officeart/2005/8/layout/vList2"/>
    <dgm:cxn modelId="{77D0E7C1-3A7E-4DB5-B727-DA6A5D2B295E}" srcId="{D767B59F-68A1-4544-AADA-22E384E76102}" destId="{057541B2-8C94-423D-99DF-D6B67F7B31AA}" srcOrd="0" destOrd="0" parTransId="{99DE5119-A7FD-49E2-9F6F-9CB997A7099B}" sibTransId="{BD8D6DD0-BC40-404D-8068-B403B9B02E87}"/>
    <dgm:cxn modelId="{CF7C5BDE-D0EF-534D-9F6F-89628C53FBAC}" type="presOf" srcId="{40E16649-9729-44C8-BDA0-F6FF851CF4E2}" destId="{CB4BD769-F221-884E-BE3A-299D05374952}" srcOrd="0" destOrd="0" presId="urn:microsoft.com/office/officeart/2005/8/layout/vList2"/>
    <dgm:cxn modelId="{C166F9F7-9F3B-2547-84F7-9949535F5034}" type="presOf" srcId="{B6F271A7-6399-42FB-951E-CBAF3AFC38EA}" destId="{E329EA78-F8CA-314B-8DD9-1AA5E3D4C18A}" srcOrd="0" destOrd="0" presId="urn:microsoft.com/office/officeart/2005/8/layout/vList2"/>
    <dgm:cxn modelId="{ED7F78B4-8C7F-9340-880B-3F343DC90644}" type="presParOf" srcId="{DC5A1374-7A72-204A-80EC-3489DFA09A70}" destId="{FFC81D49-84E5-3B40-B69D-0B0152A65853}" srcOrd="0" destOrd="0" presId="urn:microsoft.com/office/officeart/2005/8/layout/vList2"/>
    <dgm:cxn modelId="{DD8362DB-E57E-4C4B-B29F-75D62FBEBBCE}" type="presParOf" srcId="{DC5A1374-7A72-204A-80EC-3489DFA09A70}" destId="{4AE9CE69-8B8E-EF4B-A44C-FC26E1764196}" srcOrd="1" destOrd="0" presId="urn:microsoft.com/office/officeart/2005/8/layout/vList2"/>
    <dgm:cxn modelId="{86BE534E-EE30-4543-B814-A3334F136DB5}" type="presParOf" srcId="{DC5A1374-7A72-204A-80EC-3489DFA09A70}" destId="{04A1C746-8BE3-CF46-91F7-B9D551B9B2EB}" srcOrd="2" destOrd="0" presId="urn:microsoft.com/office/officeart/2005/8/layout/vList2"/>
    <dgm:cxn modelId="{C3DD0262-DC68-AE41-83D8-38868AD71807}" type="presParOf" srcId="{DC5A1374-7A72-204A-80EC-3489DFA09A70}" destId="{0825D5EA-849F-7F44-91DC-779121FE37E3}" srcOrd="3" destOrd="0" presId="urn:microsoft.com/office/officeart/2005/8/layout/vList2"/>
    <dgm:cxn modelId="{08727FAD-479D-E847-8973-36AD2E8A0240}" type="presParOf" srcId="{DC5A1374-7A72-204A-80EC-3489DFA09A70}" destId="{B8C23DAD-8E31-5449-9258-44580AA0E2E2}" srcOrd="4" destOrd="0" presId="urn:microsoft.com/office/officeart/2005/8/layout/vList2"/>
    <dgm:cxn modelId="{3E5EAFA6-EDEE-924D-95F2-F3DA1F191D51}" type="presParOf" srcId="{DC5A1374-7A72-204A-80EC-3489DFA09A70}" destId="{80D84AFA-3FF4-2F4E-A17D-F850A2A77DEB}" srcOrd="5" destOrd="0" presId="urn:microsoft.com/office/officeart/2005/8/layout/vList2"/>
    <dgm:cxn modelId="{D2C86A61-46D4-3B49-8FE2-C8B42694397C}" type="presParOf" srcId="{DC5A1374-7A72-204A-80EC-3489DFA09A70}" destId="{13D62B00-9BD7-CC43-9945-52FE0C1FB198}" srcOrd="6" destOrd="0" presId="urn:microsoft.com/office/officeart/2005/8/layout/vList2"/>
    <dgm:cxn modelId="{BFD7CCC8-E720-9C4E-884E-0E7704EC4F85}" type="presParOf" srcId="{DC5A1374-7A72-204A-80EC-3489DFA09A70}" destId="{9B2EE98A-BC02-2F41-84BA-17DDB2569B83}" srcOrd="7" destOrd="0" presId="urn:microsoft.com/office/officeart/2005/8/layout/vList2"/>
    <dgm:cxn modelId="{9BEA07F8-1227-A640-B1CE-BCE630A67057}" type="presParOf" srcId="{DC5A1374-7A72-204A-80EC-3489DFA09A70}" destId="{CB4BD769-F221-884E-BE3A-299D05374952}" srcOrd="8" destOrd="0" presId="urn:microsoft.com/office/officeart/2005/8/layout/vList2"/>
    <dgm:cxn modelId="{AB15FEFF-0708-C04C-AE66-F0ACCFC0A873}" type="presParOf" srcId="{DC5A1374-7A72-204A-80EC-3489DFA09A70}" destId="{E218B504-DB86-5147-A9AD-541D2E89C93B}" srcOrd="9" destOrd="0" presId="urn:microsoft.com/office/officeart/2005/8/layout/vList2"/>
    <dgm:cxn modelId="{7746F5B9-8BB3-B24A-9F2D-E5239EA08F7D}" type="presParOf" srcId="{DC5A1374-7A72-204A-80EC-3489DFA09A70}" destId="{E329EA78-F8CA-314B-8DD9-1AA5E3D4C18A}"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C81D49-84E5-3B40-B69D-0B0152A65853}">
      <dsp:nvSpPr>
        <dsp:cNvPr id="0" name=""/>
        <dsp:cNvSpPr/>
      </dsp:nvSpPr>
      <dsp:spPr>
        <a:xfrm>
          <a:off x="0" y="7437"/>
          <a:ext cx="6046132" cy="695565"/>
        </a:xfrm>
        <a:prstGeom prst="round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1.</a:t>
          </a:r>
          <a:r>
            <a:rPr lang="zh-CN" sz="2900" kern="1200"/>
            <a:t> </a:t>
          </a:r>
          <a:r>
            <a:rPr lang="en-AU" sz="2900" b="1" kern="1200"/>
            <a:t>Introduction</a:t>
          </a:r>
          <a:endParaRPr lang="en-US" sz="2900" kern="1200"/>
        </a:p>
      </dsp:txBody>
      <dsp:txXfrm>
        <a:off x="33955" y="41392"/>
        <a:ext cx="5978222" cy="627655"/>
      </dsp:txXfrm>
    </dsp:sp>
    <dsp:sp modelId="{04A1C746-8BE3-CF46-91F7-B9D551B9B2EB}">
      <dsp:nvSpPr>
        <dsp:cNvPr id="0" name=""/>
        <dsp:cNvSpPr/>
      </dsp:nvSpPr>
      <dsp:spPr>
        <a:xfrm>
          <a:off x="0" y="786522"/>
          <a:ext cx="6046132" cy="695565"/>
        </a:xfrm>
        <a:prstGeom prst="roundRect">
          <a:avLst/>
        </a:prstGeom>
        <a:gradFill rotWithShape="0">
          <a:gsLst>
            <a:gs pos="0">
              <a:schemeClr val="accent2">
                <a:hueOff val="-98175"/>
                <a:satOff val="7762"/>
                <a:lumOff val="-157"/>
                <a:alphaOff val="0"/>
                <a:tint val="96000"/>
                <a:lumMod val="104000"/>
              </a:schemeClr>
            </a:gs>
            <a:gs pos="100000">
              <a:schemeClr val="accent2">
                <a:hueOff val="-98175"/>
                <a:satOff val="7762"/>
                <a:lumOff val="-157"/>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2.</a:t>
          </a:r>
          <a:r>
            <a:rPr lang="zh-CN" sz="2900" kern="1200"/>
            <a:t> </a:t>
          </a:r>
          <a:r>
            <a:rPr lang="en-AU" sz="2900" b="1" kern="1200"/>
            <a:t>Data Description</a:t>
          </a:r>
          <a:endParaRPr lang="en-US" sz="2900" kern="1200"/>
        </a:p>
      </dsp:txBody>
      <dsp:txXfrm>
        <a:off x="33955" y="820477"/>
        <a:ext cx="5978222" cy="627655"/>
      </dsp:txXfrm>
    </dsp:sp>
    <dsp:sp modelId="{B8C23DAD-8E31-5449-9258-44580AA0E2E2}">
      <dsp:nvSpPr>
        <dsp:cNvPr id="0" name=""/>
        <dsp:cNvSpPr/>
      </dsp:nvSpPr>
      <dsp:spPr>
        <a:xfrm>
          <a:off x="0" y="1565607"/>
          <a:ext cx="6046132" cy="695565"/>
        </a:xfrm>
        <a:prstGeom prst="roundRect">
          <a:avLst/>
        </a:prstGeom>
        <a:gradFill rotWithShape="0">
          <a:gsLst>
            <a:gs pos="0">
              <a:schemeClr val="accent2">
                <a:hueOff val="-196350"/>
                <a:satOff val="15525"/>
                <a:lumOff val="-314"/>
                <a:alphaOff val="0"/>
                <a:tint val="96000"/>
                <a:lumMod val="104000"/>
              </a:schemeClr>
            </a:gs>
            <a:gs pos="100000">
              <a:schemeClr val="accent2">
                <a:hueOff val="-196350"/>
                <a:satOff val="15525"/>
                <a:lumOff val="-314"/>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3.</a:t>
          </a:r>
          <a:r>
            <a:rPr lang="zh-CN" sz="2900" kern="1200"/>
            <a:t> </a:t>
          </a:r>
          <a:r>
            <a:rPr lang="en-AU" sz="2900" b="1" kern="1200"/>
            <a:t>Methodology</a:t>
          </a:r>
          <a:endParaRPr lang="en-US" sz="2900" kern="1200"/>
        </a:p>
      </dsp:txBody>
      <dsp:txXfrm>
        <a:off x="33955" y="1599562"/>
        <a:ext cx="5978222" cy="627655"/>
      </dsp:txXfrm>
    </dsp:sp>
    <dsp:sp modelId="{13D62B00-9BD7-CC43-9945-52FE0C1FB198}">
      <dsp:nvSpPr>
        <dsp:cNvPr id="0" name=""/>
        <dsp:cNvSpPr/>
      </dsp:nvSpPr>
      <dsp:spPr>
        <a:xfrm>
          <a:off x="0" y="2344692"/>
          <a:ext cx="6046132" cy="695565"/>
        </a:xfrm>
        <a:prstGeom prst="roundRect">
          <a:avLst/>
        </a:prstGeom>
        <a:gradFill rotWithShape="0">
          <a:gsLst>
            <a:gs pos="0">
              <a:schemeClr val="accent2">
                <a:hueOff val="-294525"/>
                <a:satOff val="23287"/>
                <a:lumOff val="-470"/>
                <a:alphaOff val="0"/>
                <a:tint val="96000"/>
                <a:lumMod val="104000"/>
              </a:schemeClr>
            </a:gs>
            <a:gs pos="100000">
              <a:schemeClr val="accent2">
                <a:hueOff val="-294525"/>
                <a:satOff val="23287"/>
                <a:lumOff val="-47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4.</a:t>
          </a:r>
          <a:r>
            <a:rPr lang="zh-CN" sz="2900" kern="1200"/>
            <a:t> </a:t>
          </a:r>
          <a:r>
            <a:rPr lang="en-AU" sz="2900" b="1" kern="1200"/>
            <a:t>Result</a:t>
          </a:r>
          <a:endParaRPr lang="en-US" sz="2900" kern="1200"/>
        </a:p>
      </dsp:txBody>
      <dsp:txXfrm>
        <a:off x="33955" y="2378647"/>
        <a:ext cx="5978222" cy="627655"/>
      </dsp:txXfrm>
    </dsp:sp>
    <dsp:sp modelId="{CB4BD769-F221-884E-BE3A-299D05374952}">
      <dsp:nvSpPr>
        <dsp:cNvPr id="0" name=""/>
        <dsp:cNvSpPr/>
      </dsp:nvSpPr>
      <dsp:spPr>
        <a:xfrm>
          <a:off x="0" y="3123778"/>
          <a:ext cx="6046132" cy="695565"/>
        </a:xfrm>
        <a:prstGeom prst="roundRect">
          <a:avLst/>
        </a:prstGeom>
        <a:gradFill rotWithShape="0">
          <a:gsLst>
            <a:gs pos="0">
              <a:schemeClr val="accent2">
                <a:hueOff val="-392700"/>
                <a:satOff val="31050"/>
                <a:lumOff val="-627"/>
                <a:alphaOff val="0"/>
                <a:tint val="96000"/>
                <a:lumMod val="104000"/>
              </a:schemeClr>
            </a:gs>
            <a:gs pos="100000">
              <a:schemeClr val="accent2">
                <a:hueOff val="-392700"/>
                <a:satOff val="31050"/>
                <a:lumOff val="-627"/>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5.</a:t>
          </a:r>
          <a:r>
            <a:rPr lang="zh-CN" sz="2900" kern="1200"/>
            <a:t> </a:t>
          </a:r>
          <a:r>
            <a:rPr lang="en-AU" sz="2900" b="1" kern="1200"/>
            <a:t>Problem Solved</a:t>
          </a:r>
          <a:endParaRPr lang="en-US" sz="2900" kern="1200"/>
        </a:p>
      </dsp:txBody>
      <dsp:txXfrm>
        <a:off x="33955" y="3157733"/>
        <a:ext cx="5978222" cy="627655"/>
      </dsp:txXfrm>
    </dsp:sp>
    <dsp:sp modelId="{E329EA78-F8CA-314B-8DD9-1AA5E3D4C18A}">
      <dsp:nvSpPr>
        <dsp:cNvPr id="0" name=""/>
        <dsp:cNvSpPr/>
      </dsp:nvSpPr>
      <dsp:spPr>
        <a:xfrm>
          <a:off x="0" y="3902863"/>
          <a:ext cx="6046132" cy="695565"/>
        </a:xfrm>
        <a:prstGeom prst="roundRect">
          <a:avLst/>
        </a:prstGeom>
        <a:gradFill rotWithShape="0">
          <a:gsLst>
            <a:gs pos="0">
              <a:schemeClr val="accent2">
                <a:hueOff val="-490875"/>
                <a:satOff val="38812"/>
                <a:lumOff val="-784"/>
                <a:alphaOff val="0"/>
                <a:tint val="96000"/>
                <a:lumMod val="104000"/>
              </a:schemeClr>
            </a:gs>
            <a:gs pos="100000">
              <a:schemeClr val="accent2">
                <a:hueOff val="-490875"/>
                <a:satOff val="38812"/>
                <a:lumOff val="-784"/>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1" kern="1200"/>
            <a:t>6.</a:t>
          </a:r>
          <a:r>
            <a:rPr lang="zh-CN" sz="2900" b="1" kern="1200"/>
            <a:t> </a:t>
          </a:r>
          <a:r>
            <a:rPr lang="en-AU" sz="2900" b="1" kern="1200"/>
            <a:t>Conclusion</a:t>
          </a:r>
          <a:endParaRPr lang="en-US" sz="2900" kern="1200"/>
        </a:p>
      </dsp:txBody>
      <dsp:txXfrm>
        <a:off x="33955" y="3936818"/>
        <a:ext cx="5978222" cy="6276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841971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33B1ED5-5405-6046-961E-615C5CF8BB33}" type="datetimeFigureOut">
              <a:rPr lang="en-US" smtClean="0"/>
              <a:t>4/18/21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1910107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3249013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16445491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12760955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27002276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37477164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6399181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3082663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1038465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33B1ED5-5405-6046-961E-615C5CF8BB33}" type="datetimeFigureOut">
              <a:rPr lang="en-US" smtClean="0"/>
              <a:t>4/18/21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3864492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33B1ED5-5405-6046-961E-615C5CF8BB33}" type="datetimeFigureOut">
              <a:rPr lang="en-US" smtClean="0"/>
              <a:t>4/18/21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2166874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33B1ED5-5405-6046-961E-615C5CF8BB33}" type="datetimeFigureOut">
              <a:rPr lang="en-US" smtClean="0"/>
              <a:t>4/18/21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1437502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933B1ED5-5405-6046-961E-615C5CF8BB33}" type="datetimeFigureOut">
              <a:rPr lang="en-US" smtClean="0"/>
              <a:t>4/18/21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2911446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B1ED5-5405-6046-961E-615C5CF8BB33}" type="datetimeFigureOut">
              <a:rPr lang="en-US" smtClean="0"/>
              <a:t>4/18/21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3069243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33B1ED5-5405-6046-961E-615C5CF8BB33}" type="datetimeFigureOut">
              <a:rPr lang="en-US" smtClean="0"/>
              <a:t>4/18/21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2848124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933B1ED5-5405-6046-961E-615C5CF8BB33}" type="datetimeFigureOut">
              <a:rPr lang="en-US" smtClean="0"/>
              <a:t>4/18/21</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24426FAC-426D-E545-8053-1D8CE2980F99}" type="slidenum">
              <a:rPr lang="en-US" smtClean="0"/>
              <a:t>‹#›</a:t>
            </a:fld>
            <a:endParaRPr lang="en-US"/>
          </a:p>
        </p:txBody>
      </p:sp>
    </p:spTree>
    <p:extLst>
      <p:ext uri="{BB962C8B-B14F-4D97-AF65-F5344CB8AC3E}">
        <p14:creationId xmlns:p14="http://schemas.microsoft.com/office/powerpoint/2010/main" val="19027312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933B1ED5-5405-6046-961E-615C5CF8BB33}" type="datetimeFigureOut">
              <a:rPr lang="en-US" smtClean="0"/>
              <a:t>4/18/21</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24426FAC-426D-E545-8053-1D8CE2980F99}" type="slidenum">
              <a:rPr lang="en-US" smtClean="0"/>
              <a:t>‹#›</a:t>
            </a:fld>
            <a:endParaRPr lang="en-US"/>
          </a:p>
        </p:txBody>
      </p:sp>
    </p:spTree>
    <p:extLst>
      <p:ext uri="{BB962C8B-B14F-4D97-AF65-F5344CB8AC3E}">
        <p14:creationId xmlns:p14="http://schemas.microsoft.com/office/powerpoint/2010/main" val="3271363600"/>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D62164E-4528-40DB-BC26-D6DDE216A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rgbClr val="363D4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Freeform: Shape 16">
            <a:extLst>
              <a:ext uri="{FF2B5EF4-FFF2-40B4-BE49-F238E27FC236}">
                <a16:creationId xmlns:a16="http://schemas.microsoft.com/office/drawing/2014/main" id="{F30007FA-C6A2-43A0-8045-7016AEF81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322895"/>
          </a:xfrm>
          <a:custGeom>
            <a:avLst/>
            <a:gdLst>
              <a:gd name="connsiteX0" fmla="*/ 0 w 12192000"/>
              <a:gd name="connsiteY0" fmla="*/ 0 h 5322895"/>
              <a:gd name="connsiteX1" fmla="*/ 12192000 w 12192000"/>
              <a:gd name="connsiteY1" fmla="*/ 0 h 5322895"/>
              <a:gd name="connsiteX2" fmla="*/ 12192000 w 12192000"/>
              <a:gd name="connsiteY2" fmla="*/ 213719 h 5322895"/>
              <a:gd name="connsiteX3" fmla="*/ 12192000 w 12192000"/>
              <a:gd name="connsiteY3" fmla="*/ 471948 h 5322895"/>
              <a:gd name="connsiteX4" fmla="*/ 12192000 w 12192000"/>
              <a:gd name="connsiteY4" fmla="*/ 3571886 h 5322895"/>
              <a:gd name="connsiteX5" fmla="*/ 12192000 w 12192000"/>
              <a:gd name="connsiteY5" fmla="*/ 3753332 h 5322895"/>
              <a:gd name="connsiteX6" fmla="*/ 12192000 w 12192000"/>
              <a:gd name="connsiteY6" fmla="*/ 4806077 h 5322895"/>
              <a:gd name="connsiteX7" fmla="*/ 11957522 w 12192000"/>
              <a:gd name="connsiteY7" fmla="*/ 4849979 h 5322895"/>
              <a:gd name="connsiteX8" fmla="*/ 11679973 w 12192000"/>
              <a:gd name="connsiteY8" fmla="*/ 4899723 h 5322895"/>
              <a:gd name="connsiteX9" fmla="*/ 11401197 w 12192000"/>
              <a:gd name="connsiteY9" fmla="*/ 4948416 h 5322895"/>
              <a:gd name="connsiteX10" fmla="*/ 11121192 w 12192000"/>
              <a:gd name="connsiteY10" fmla="*/ 4990102 h 5322895"/>
              <a:gd name="connsiteX11" fmla="*/ 10842416 w 12192000"/>
              <a:gd name="connsiteY11" fmla="*/ 5032139 h 5322895"/>
              <a:gd name="connsiteX12" fmla="*/ 10562411 w 12192000"/>
              <a:gd name="connsiteY12" fmla="*/ 5071374 h 5322895"/>
              <a:gd name="connsiteX13" fmla="*/ 10286091 w 12192000"/>
              <a:gd name="connsiteY13" fmla="*/ 5105003 h 5322895"/>
              <a:gd name="connsiteX14" fmla="*/ 10006086 w 12192000"/>
              <a:gd name="connsiteY14" fmla="*/ 5136881 h 5322895"/>
              <a:gd name="connsiteX15" fmla="*/ 9727310 w 12192000"/>
              <a:gd name="connsiteY15" fmla="*/ 5165957 h 5322895"/>
              <a:gd name="connsiteX16" fmla="*/ 9453445 w 12192000"/>
              <a:gd name="connsiteY16" fmla="*/ 5191179 h 5322895"/>
              <a:gd name="connsiteX17" fmla="*/ 9175897 w 12192000"/>
              <a:gd name="connsiteY17" fmla="*/ 5216401 h 5322895"/>
              <a:gd name="connsiteX18" fmla="*/ 8902033 w 12192000"/>
              <a:gd name="connsiteY18" fmla="*/ 5237420 h 5322895"/>
              <a:gd name="connsiteX19" fmla="*/ 8628169 w 12192000"/>
              <a:gd name="connsiteY19" fmla="*/ 5253884 h 5322895"/>
              <a:gd name="connsiteX20" fmla="*/ 8355533 w 12192000"/>
              <a:gd name="connsiteY20" fmla="*/ 5271050 h 5322895"/>
              <a:gd name="connsiteX21" fmla="*/ 8085353 w 12192000"/>
              <a:gd name="connsiteY21" fmla="*/ 5285412 h 5322895"/>
              <a:gd name="connsiteX22" fmla="*/ 7817629 w 12192000"/>
              <a:gd name="connsiteY22" fmla="*/ 5295571 h 5322895"/>
              <a:gd name="connsiteX23" fmla="*/ 7549905 w 12192000"/>
              <a:gd name="connsiteY23" fmla="*/ 5304329 h 5322895"/>
              <a:gd name="connsiteX24" fmla="*/ 7284638 w 12192000"/>
              <a:gd name="connsiteY24" fmla="*/ 5312736 h 5322895"/>
              <a:gd name="connsiteX25" fmla="*/ 7023055 w 12192000"/>
              <a:gd name="connsiteY25" fmla="*/ 5316590 h 5322895"/>
              <a:gd name="connsiteX26" fmla="*/ 6761472 w 12192000"/>
              <a:gd name="connsiteY26" fmla="*/ 5320793 h 5322895"/>
              <a:gd name="connsiteX27" fmla="*/ 6503573 w 12192000"/>
              <a:gd name="connsiteY27" fmla="*/ 5322895 h 5322895"/>
              <a:gd name="connsiteX28" fmla="*/ 6248130 w 12192000"/>
              <a:gd name="connsiteY28" fmla="*/ 5320793 h 5322895"/>
              <a:gd name="connsiteX29" fmla="*/ 5995144 w 12192000"/>
              <a:gd name="connsiteY29" fmla="*/ 5320793 h 5322895"/>
              <a:gd name="connsiteX30" fmla="*/ 5744613 w 12192000"/>
              <a:gd name="connsiteY30" fmla="*/ 5316590 h 5322895"/>
              <a:gd name="connsiteX31" fmla="*/ 5498995 w 12192000"/>
              <a:gd name="connsiteY31" fmla="*/ 5310284 h 5322895"/>
              <a:gd name="connsiteX32" fmla="*/ 5255834 w 12192000"/>
              <a:gd name="connsiteY32" fmla="*/ 5304329 h 5322895"/>
              <a:gd name="connsiteX33" fmla="*/ 5017584 w 12192000"/>
              <a:gd name="connsiteY33" fmla="*/ 5297673 h 5322895"/>
              <a:gd name="connsiteX34" fmla="*/ 4780562 w 12192000"/>
              <a:gd name="connsiteY34" fmla="*/ 5287514 h 5322895"/>
              <a:gd name="connsiteX35" fmla="*/ 4547227 w 12192000"/>
              <a:gd name="connsiteY35" fmla="*/ 5276654 h 5322895"/>
              <a:gd name="connsiteX36" fmla="*/ 4318800 w 12192000"/>
              <a:gd name="connsiteY36" fmla="*/ 5266846 h 5322895"/>
              <a:gd name="connsiteX37" fmla="*/ 3873004 w 12192000"/>
              <a:gd name="connsiteY37" fmla="*/ 5239171 h 5322895"/>
              <a:gd name="connsiteX38" fmla="*/ 3445628 w 12192000"/>
              <a:gd name="connsiteY38" fmla="*/ 5209746 h 5322895"/>
              <a:gd name="connsiteX39" fmla="*/ 3035446 w 12192000"/>
              <a:gd name="connsiteY39" fmla="*/ 5178918 h 5322895"/>
              <a:gd name="connsiteX40" fmla="*/ 2647370 w 12192000"/>
              <a:gd name="connsiteY40" fmla="*/ 5144939 h 5322895"/>
              <a:gd name="connsiteX41" fmla="*/ 2276487 w 12192000"/>
              <a:gd name="connsiteY41" fmla="*/ 5109557 h 5322895"/>
              <a:gd name="connsiteX42" fmla="*/ 1932621 w 12192000"/>
              <a:gd name="connsiteY42" fmla="*/ 5071374 h 5322895"/>
              <a:gd name="connsiteX43" fmla="*/ 1609634 w 12192000"/>
              <a:gd name="connsiteY43" fmla="*/ 5033891 h 5322895"/>
              <a:gd name="connsiteX44" fmla="*/ 1312435 w 12192000"/>
              <a:gd name="connsiteY44" fmla="*/ 4996408 h 5322895"/>
              <a:gd name="connsiteX45" fmla="*/ 1039799 w 12192000"/>
              <a:gd name="connsiteY45" fmla="*/ 4961027 h 5322895"/>
              <a:gd name="connsiteX46" fmla="*/ 797865 w 12192000"/>
              <a:gd name="connsiteY46" fmla="*/ 4927397 h 5322895"/>
              <a:gd name="connsiteX47" fmla="*/ 579265 w 12192000"/>
              <a:gd name="connsiteY47" fmla="*/ 4895519 h 5322895"/>
              <a:gd name="connsiteX48" fmla="*/ 395052 w 12192000"/>
              <a:gd name="connsiteY48" fmla="*/ 4868896 h 5322895"/>
              <a:gd name="connsiteX49" fmla="*/ 240312 w 12192000"/>
              <a:gd name="connsiteY49" fmla="*/ 4843673 h 5322895"/>
              <a:gd name="connsiteX50" fmla="*/ 27853 w 12192000"/>
              <a:gd name="connsiteY50" fmla="*/ 4807592 h 5322895"/>
              <a:gd name="connsiteX51" fmla="*/ 0 w 12192000"/>
              <a:gd name="connsiteY51" fmla="*/ 4802879 h 5322895"/>
              <a:gd name="connsiteX52" fmla="*/ 0 w 12192000"/>
              <a:gd name="connsiteY52" fmla="*/ 3753332 h 5322895"/>
              <a:gd name="connsiteX53" fmla="*/ 0 w 12192000"/>
              <a:gd name="connsiteY53" fmla="*/ 3571886 h 5322895"/>
              <a:gd name="connsiteX54" fmla="*/ 0 w 12192000"/>
              <a:gd name="connsiteY54" fmla="*/ 471948 h 5322895"/>
              <a:gd name="connsiteX55" fmla="*/ 0 w 12192000"/>
              <a:gd name="connsiteY55" fmla="*/ 213719 h 5322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000" h="5322895">
                <a:moveTo>
                  <a:pt x="0" y="0"/>
                </a:moveTo>
                <a:lnTo>
                  <a:pt x="12192000" y="0"/>
                </a:lnTo>
                <a:lnTo>
                  <a:pt x="12192000" y="213719"/>
                </a:lnTo>
                <a:lnTo>
                  <a:pt x="12192000" y="471948"/>
                </a:lnTo>
                <a:lnTo>
                  <a:pt x="12192000" y="3571886"/>
                </a:lnTo>
                <a:lnTo>
                  <a:pt x="12192000" y="3753332"/>
                </a:lnTo>
                <a:lnTo>
                  <a:pt x="12192000" y="4806077"/>
                </a:lnTo>
                <a:lnTo>
                  <a:pt x="11957522" y="4849979"/>
                </a:lnTo>
                <a:lnTo>
                  <a:pt x="11679973" y="4899723"/>
                </a:lnTo>
                <a:lnTo>
                  <a:pt x="11401197" y="4948416"/>
                </a:lnTo>
                <a:lnTo>
                  <a:pt x="11121192" y="4990102"/>
                </a:lnTo>
                <a:lnTo>
                  <a:pt x="10842416" y="5032139"/>
                </a:lnTo>
                <a:lnTo>
                  <a:pt x="10562411" y="5071374"/>
                </a:lnTo>
                <a:lnTo>
                  <a:pt x="10286091" y="5105003"/>
                </a:lnTo>
                <a:lnTo>
                  <a:pt x="10006086" y="5136881"/>
                </a:lnTo>
                <a:lnTo>
                  <a:pt x="9727310" y="5165957"/>
                </a:lnTo>
                <a:lnTo>
                  <a:pt x="9453445" y="5191179"/>
                </a:lnTo>
                <a:lnTo>
                  <a:pt x="9175897" y="5216401"/>
                </a:lnTo>
                <a:lnTo>
                  <a:pt x="8902033" y="5237420"/>
                </a:lnTo>
                <a:lnTo>
                  <a:pt x="8628169" y="5253884"/>
                </a:lnTo>
                <a:lnTo>
                  <a:pt x="8355533" y="5271050"/>
                </a:lnTo>
                <a:lnTo>
                  <a:pt x="8085353" y="5285412"/>
                </a:lnTo>
                <a:lnTo>
                  <a:pt x="7817629" y="5295571"/>
                </a:lnTo>
                <a:lnTo>
                  <a:pt x="7549905" y="5304329"/>
                </a:lnTo>
                <a:lnTo>
                  <a:pt x="7284638" y="5312736"/>
                </a:lnTo>
                <a:lnTo>
                  <a:pt x="7023055" y="5316590"/>
                </a:lnTo>
                <a:lnTo>
                  <a:pt x="6761472" y="5320793"/>
                </a:lnTo>
                <a:lnTo>
                  <a:pt x="6503573" y="5322895"/>
                </a:lnTo>
                <a:lnTo>
                  <a:pt x="6248130" y="5320793"/>
                </a:lnTo>
                <a:lnTo>
                  <a:pt x="5995144" y="5320793"/>
                </a:lnTo>
                <a:lnTo>
                  <a:pt x="5744613" y="5316590"/>
                </a:lnTo>
                <a:lnTo>
                  <a:pt x="5498995" y="5310284"/>
                </a:lnTo>
                <a:lnTo>
                  <a:pt x="5255834" y="5304329"/>
                </a:lnTo>
                <a:lnTo>
                  <a:pt x="5017584" y="5297673"/>
                </a:lnTo>
                <a:lnTo>
                  <a:pt x="4780562" y="5287514"/>
                </a:lnTo>
                <a:lnTo>
                  <a:pt x="4547227" y="5276654"/>
                </a:lnTo>
                <a:lnTo>
                  <a:pt x="4318800" y="5266846"/>
                </a:lnTo>
                <a:lnTo>
                  <a:pt x="3873004" y="5239171"/>
                </a:lnTo>
                <a:lnTo>
                  <a:pt x="3445628" y="5209746"/>
                </a:lnTo>
                <a:lnTo>
                  <a:pt x="3035446" y="5178918"/>
                </a:lnTo>
                <a:lnTo>
                  <a:pt x="2647370" y="5144939"/>
                </a:lnTo>
                <a:lnTo>
                  <a:pt x="2276487" y="5109557"/>
                </a:lnTo>
                <a:lnTo>
                  <a:pt x="1932621" y="5071374"/>
                </a:lnTo>
                <a:lnTo>
                  <a:pt x="1609634" y="5033891"/>
                </a:lnTo>
                <a:lnTo>
                  <a:pt x="1312435" y="4996408"/>
                </a:lnTo>
                <a:lnTo>
                  <a:pt x="1039799" y="4961027"/>
                </a:lnTo>
                <a:lnTo>
                  <a:pt x="797865" y="4927397"/>
                </a:lnTo>
                <a:lnTo>
                  <a:pt x="579265" y="4895519"/>
                </a:lnTo>
                <a:lnTo>
                  <a:pt x="395052" y="4868896"/>
                </a:lnTo>
                <a:lnTo>
                  <a:pt x="240312" y="4843673"/>
                </a:lnTo>
                <a:lnTo>
                  <a:pt x="27853" y="4807592"/>
                </a:lnTo>
                <a:lnTo>
                  <a:pt x="0" y="4802879"/>
                </a:lnTo>
                <a:lnTo>
                  <a:pt x="0" y="3753332"/>
                </a:lnTo>
                <a:lnTo>
                  <a:pt x="0" y="3571886"/>
                </a:lnTo>
                <a:lnTo>
                  <a:pt x="0" y="471948"/>
                </a:lnTo>
                <a:lnTo>
                  <a:pt x="0" y="213719"/>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6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C24E444-A24B-BC4A-8C83-EF2BD77B366F}"/>
              </a:ext>
            </a:extLst>
          </p:cNvPr>
          <p:cNvSpPr>
            <a:spLocks noGrp="1"/>
          </p:cNvSpPr>
          <p:nvPr>
            <p:ph type="ctrTitle"/>
          </p:nvPr>
        </p:nvSpPr>
        <p:spPr>
          <a:xfrm>
            <a:off x="1751012" y="865974"/>
            <a:ext cx="8676222" cy="3643822"/>
          </a:xfrm>
        </p:spPr>
        <p:txBody>
          <a:bodyPr anchor="ctr">
            <a:normAutofit/>
          </a:bodyPr>
          <a:lstStyle/>
          <a:p>
            <a:pPr>
              <a:lnSpc>
                <a:spcPct val="90000"/>
              </a:lnSpc>
            </a:pPr>
            <a:r>
              <a:rPr lang="en-AU" sz="5100" b="1">
                <a:effectLst/>
              </a:rPr>
              <a:t>The Battle of Neighbourhoods - Finding a Better Place in Scarborough, Toronto</a:t>
            </a:r>
            <a:br>
              <a:rPr lang="en-AU" sz="5100" b="1">
                <a:effectLst/>
              </a:rPr>
            </a:br>
            <a:endParaRPr lang="en-US" sz="5100"/>
          </a:p>
        </p:txBody>
      </p:sp>
      <p:sp>
        <p:nvSpPr>
          <p:cNvPr id="3" name="Subtitle 2">
            <a:extLst>
              <a:ext uri="{FF2B5EF4-FFF2-40B4-BE49-F238E27FC236}">
                <a16:creationId xmlns:a16="http://schemas.microsoft.com/office/drawing/2014/main" id="{1384A113-77BC-9945-B83E-A13F6ABFF1D4}"/>
              </a:ext>
            </a:extLst>
          </p:cNvPr>
          <p:cNvSpPr>
            <a:spLocks noGrp="1"/>
          </p:cNvSpPr>
          <p:nvPr>
            <p:ph type="subTitle" idx="1"/>
          </p:nvPr>
        </p:nvSpPr>
        <p:spPr>
          <a:xfrm>
            <a:off x="1751012" y="5542384"/>
            <a:ext cx="8676222" cy="628260"/>
          </a:xfrm>
        </p:spPr>
        <p:txBody>
          <a:bodyPr>
            <a:normAutofit/>
          </a:bodyPr>
          <a:lstStyle/>
          <a:p>
            <a:r>
              <a:rPr lang="en-US" altLang="zh-CN" sz="2800" dirty="0">
                <a:solidFill>
                  <a:srgbClr val="E6E6E6"/>
                </a:solidFill>
              </a:rPr>
              <a:t>Sean</a:t>
            </a:r>
            <a:r>
              <a:rPr lang="zh-CN" altLang="en-US" sz="2800" dirty="0">
                <a:solidFill>
                  <a:srgbClr val="E6E6E6"/>
                </a:solidFill>
              </a:rPr>
              <a:t> </a:t>
            </a:r>
            <a:r>
              <a:rPr lang="en-US" altLang="zh-CN" sz="2800" dirty="0">
                <a:solidFill>
                  <a:srgbClr val="E6E6E6"/>
                </a:solidFill>
              </a:rPr>
              <a:t>Ji</a:t>
            </a:r>
            <a:endParaRPr lang="en-US" sz="2800" dirty="0">
              <a:solidFill>
                <a:srgbClr val="E6E6E6"/>
              </a:solidFill>
            </a:endParaRPr>
          </a:p>
        </p:txBody>
      </p:sp>
    </p:spTree>
    <p:extLst>
      <p:ext uri="{BB962C8B-B14F-4D97-AF65-F5344CB8AC3E}">
        <p14:creationId xmlns:p14="http://schemas.microsoft.com/office/powerpoint/2010/main" val="3885857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4.</a:t>
            </a:r>
            <a:r>
              <a:rPr lang="zh-CN" altLang="en-US" sz="4000" dirty="0"/>
              <a:t> </a:t>
            </a:r>
            <a:r>
              <a:rPr lang="en-AU" altLang="zh-CN" sz="4000" dirty="0"/>
              <a:t>Result</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367939" y="1196340"/>
            <a:ext cx="9905998" cy="2105068"/>
          </a:xfrm>
        </p:spPr>
        <p:txBody>
          <a:bodyPr>
            <a:noAutofit/>
          </a:bodyPr>
          <a:lstStyle/>
          <a:p>
            <a:pPr marL="0" indent="0">
              <a:buNone/>
            </a:pPr>
            <a:r>
              <a:rPr lang="en-US" altLang="zh-CN" dirty="0">
                <a:effectLst/>
              </a:rPr>
              <a:t>3.</a:t>
            </a:r>
            <a:r>
              <a:rPr lang="zh-CN" altLang="en-US" dirty="0">
                <a:effectLst/>
              </a:rPr>
              <a:t> </a:t>
            </a:r>
            <a:r>
              <a:rPr lang="en-AU" altLang="zh-CN" dirty="0">
                <a:effectLst/>
              </a:rPr>
              <a:t>School Ratings by Clusters in Scarborough</a:t>
            </a:r>
            <a:endParaRPr lang="en-AU" sz="1400" b="1" dirty="0">
              <a:effectLst/>
            </a:endParaRPr>
          </a:p>
          <a:p>
            <a:pPr marL="457200" lvl="1" indent="0">
              <a:buNone/>
            </a:pPr>
            <a:br>
              <a:rPr lang="en-AU" sz="1400" dirty="0"/>
            </a:br>
            <a:endParaRPr lang="en-AU" sz="1400" b="1" dirty="0">
              <a:effectLst/>
            </a:endParaRPr>
          </a:p>
          <a:p>
            <a:endParaRPr lang="en-US" sz="1400" dirty="0"/>
          </a:p>
        </p:txBody>
      </p:sp>
      <p:pic>
        <p:nvPicPr>
          <p:cNvPr id="6" name="Picture 5" descr="Chart, bar chart&#10;&#10;Description automatically generated">
            <a:extLst>
              <a:ext uri="{FF2B5EF4-FFF2-40B4-BE49-F238E27FC236}">
                <a16:creationId xmlns:a16="http://schemas.microsoft.com/office/drawing/2014/main" id="{0B0998DA-420D-DB4B-893B-C7A5209A36E7}"/>
              </a:ext>
            </a:extLst>
          </p:cNvPr>
          <p:cNvPicPr>
            <a:picLocks noChangeAspect="1"/>
          </p:cNvPicPr>
          <p:nvPr/>
        </p:nvPicPr>
        <p:blipFill>
          <a:blip r:embed="rId2"/>
          <a:stretch>
            <a:fillRect/>
          </a:stretch>
        </p:blipFill>
        <p:spPr>
          <a:xfrm>
            <a:off x="2056863" y="2103118"/>
            <a:ext cx="8217074" cy="4519749"/>
          </a:xfrm>
          <a:prstGeom prst="rect">
            <a:avLst/>
          </a:prstGeom>
        </p:spPr>
      </p:pic>
    </p:spTree>
    <p:extLst>
      <p:ext uri="{BB962C8B-B14F-4D97-AF65-F5344CB8AC3E}">
        <p14:creationId xmlns:p14="http://schemas.microsoft.com/office/powerpoint/2010/main" val="1387545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5.</a:t>
            </a:r>
            <a:r>
              <a:rPr lang="zh-CN" altLang="en-US" sz="4000" dirty="0"/>
              <a:t> </a:t>
            </a:r>
            <a:r>
              <a:rPr lang="en-US" altLang="zh-CN" sz="4000" dirty="0"/>
              <a:t>Problem</a:t>
            </a:r>
            <a:r>
              <a:rPr lang="zh-CN" altLang="en-US" sz="4000" dirty="0"/>
              <a:t> </a:t>
            </a:r>
            <a:r>
              <a:rPr lang="en-US" altLang="zh-CN" sz="4000" dirty="0"/>
              <a:t>solved</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1008019" y="3769723"/>
            <a:ext cx="9905998" cy="2105068"/>
          </a:xfrm>
        </p:spPr>
        <p:txBody>
          <a:bodyPr>
            <a:noAutofit/>
          </a:bodyPr>
          <a:lstStyle/>
          <a:p>
            <a:pPr marL="457200" lvl="1" indent="0">
              <a:buNone/>
            </a:pPr>
            <a:r>
              <a:rPr lang="en-US" altLang="zh-CN" sz="2400" dirty="0"/>
              <a:t>Purpose:</a:t>
            </a:r>
            <a:r>
              <a:rPr lang="zh-CN" altLang="en-US" sz="2400" dirty="0"/>
              <a:t> </a:t>
            </a:r>
            <a:r>
              <a:rPr lang="en-AU" altLang="zh-CN" sz="2400" dirty="0"/>
              <a:t>to suggest a better neighbourhoods in a new city for the person who are shifting there</a:t>
            </a:r>
          </a:p>
          <a:p>
            <a:pPr marL="457200" lvl="1" indent="0">
              <a:buNone/>
            </a:pPr>
            <a:endParaRPr lang="en-AU" altLang="zh-CN" sz="2400" dirty="0"/>
          </a:p>
          <a:p>
            <a:pPr marL="457200" lvl="1" indent="0">
              <a:buNone/>
            </a:pPr>
            <a:r>
              <a:rPr lang="en-US" altLang="zh-CN" sz="2400" dirty="0"/>
              <a:t>Solution:</a:t>
            </a:r>
            <a:endParaRPr lang="en-AU" altLang="zh-CN" sz="2400" dirty="0"/>
          </a:p>
          <a:p>
            <a:pPr marL="457200" lvl="1" indent="0">
              <a:buNone/>
            </a:pPr>
            <a:r>
              <a:rPr lang="en-AU" altLang="zh-CN" sz="2400" dirty="0"/>
              <a:t>	</a:t>
            </a:r>
            <a:r>
              <a:rPr lang="en-US" altLang="zh-CN" sz="2400" dirty="0"/>
              <a:t>1.</a:t>
            </a:r>
            <a:r>
              <a:rPr lang="zh-CN" altLang="en-US" sz="2400" dirty="0"/>
              <a:t> </a:t>
            </a:r>
            <a:r>
              <a:rPr lang="en-AU" altLang="zh-CN" sz="2400" dirty="0"/>
              <a:t>Sorted list of house in terms of housing prices in a ascending or descending order</a:t>
            </a:r>
          </a:p>
          <a:p>
            <a:pPr marL="457200" lvl="1" indent="0">
              <a:buNone/>
            </a:pPr>
            <a:r>
              <a:rPr lang="en-US" altLang="zh-CN" sz="2400" dirty="0"/>
              <a:t>	2.</a:t>
            </a:r>
            <a:r>
              <a:rPr lang="zh-CN" altLang="en-US" sz="2400" dirty="0"/>
              <a:t> </a:t>
            </a:r>
            <a:r>
              <a:rPr lang="en-AU" altLang="zh-CN" sz="2400" dirty="0"/>
              <a:t>Sorted list of schools in terms of location, fees, rating and reviews</a:t>
            </a:r>
          </a:p>
          <a:p>
            <a:pPr marL="457200" lvl="1" indent="0">
              <a:buNone/>
            </a:pPr>
            <a:br>
              <a:rPr lang="en-AU" sz="2400" dirty="0"/>
            </a:br>
            <a:endParaRPr lang="en-AU" sz="2400" b="1" dirty="0">
              <a:effectLst/>
            </a:endParaRPr>
          </a:p>
          <a:p>
            <a:endParaRPr lang="en-US" sz="2400" dirty="0"/>
          </a:p>
        </p:txBody>
      </p:sp>
    </p:spTree>
    <p:extLst>
      <p:ext uri="{BB962C8B-B14F-4D97-AF65-F5344CB8AC3E}">
        <p14:creationId xmlns:p14="http://schemas.microsoft.com/office/powerpoint/2010/main" val="4066298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5.</a:t>
            </a:r>
            <a:r>
              <a:rPr lang="zh-CN" altLang="en-US" sz="4000" dirty="0"/>
              <a:t> </a:t>
            </a:r>
            <a:r>
              <a:rPr lang="en-US" altLang="zh-CN" sz="4000" dirty="0"/>
              <a:t>Conclusion</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1141413" y="3316992"/>
            <a:ext cx="9905998" cy="2105068"/>
          </a:xfrm>
        </p:spPr>
        <p:txBody>
          <a:bodyPr>
            <a:noAutofit/>
          </a:bodyPr>
          <a:lstStyle/>
          <a:p>
            <a:pPr marL="457200" lvl="1" indent="0">
              <a:buNone/>
            </a:pPr>
            <a:r>
              <a:rPr lang="en-US" altLang="zh-CN" sz="2800" dirty="0"/>
              <a:t>In this project, using k-means cluster algorithm I separated the neighborhood into 10(Ten) different clusters and for 103 different latitude and longitude from dataset, which have very-similar neighborhoods around them. Using the charts above results presented to a particular neighborhood based on average house prices and school rating have been made.</a:t>
            </a:r>
            <a:br>
              <a:rPr lang="en-AU" sz="2800" dirty="0"/>
            </a:br>
            <a:endParaRPr lang="en-AU" sz="2800" b="1" dirty="0">
              <a:effectLst/>
            </a:endParaRPr>
          </a:p>
          <a:p>
            <a:endParaRPr lang="en-US" sz="2800" dirty="0"/>
          </a:p>
        </p:txBody>
      </p:sp>
    </p:spTree>
    <p:extLst>
      <p:ext uri="{BB962C8B-B14F-4D97-AF65-F5344CB8AC3E}">
        <p14:creationId xmlns:p14="http://schemas.microsoft.com/office/powerpoint/2010/main" val="36831302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6.</a:t>
            </a:r>
            <a:r>
              <a:rPr lang="zh-CN" altLang="en-US" sz="4000" dirty="0"/>
              <a:t> </a:t>
            </a:r>
            <a:r>
              <a:rPr lang="en-US" altLang="zh-CN" sz="4000" dirty="0"/>
              <a:t>Next</a:t>
            </a:r>
            <a:r>
              <a:rPr lang="zh-CN" altLang="en-US" sz="4000" dirty="0"/>
              <a:t> </a:t>
            </a:r>
            <a:r>
              <a:rPr lang="en-US" altLang="zh-CN" sz="4000" dirty="0"/>
              <a:t>step</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1141413" y="2969853"/>
            <a:ext cx="9905998" cy="2105068"/>
          </a:xfrm>
        </p:spPr>
        <p:txBody>
          <a:bodyPr>
            <a:noAutofit/>
          </a:bodyPr>
          <a:lstStyle/>
          <a:p>
            <a:pPr marL="457200" lvl="1" indent="0">
              <a:buNone/>
            </a:pPr>
            <a:r>
              <a:rPr lang="en-US" altLang="zh-CN" sz="2800" dirty="0"/>
              <a:t>This project can be continued for making it more precise in terms to find best house in Scarborough. Best means on the basis of all required things(daily needs or things we need to live a better life) around and also in terms of cost effective.</a:t>
            </a:r>
            <a:br>
              <a:rPr lang="en-AU" sz="2800" dirty="0"/>
            </a:br>
            <a:endParaRPr lang="en-AU" sz="2800" b="1" dirty="0">
              <a:effectLst/>
            </a:endParaRPr>
          </a:p>
          <a:p>
            <a:endParaRPr lang="en-US" sz="2800" dirty="0"/>
          </a:p>
        </p:txBody>
      </p:sp>
      <p:sp>
        <p:nvSpPr>
          <p:cNvPr id="4" name="TextBox 3">
            <a:extLst>
              <a:ext uri="{FF2B5EF4-FFF2-40B4-BE49-F238E27FC236}">
                <a16:creationId xmlns:a16="http://schemas.microsoft.com/office/drawing/2014/main" id="{9C0CFEC9-F8F8-AA4F-A4AB-3E8DC1087343}"/>
              </a:ext>
            </a:extLst>
          </p:cNvPr>
          <p:cNvSpPr txBox="1"/>
          <p:nvPr/>
        </p:nvSpPr>
        <p:spPr>
          <a:xfrm>
            <a:off x="6283234" y="163285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009207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F7FF4-F114-9D45-88EC-002F3558BF56}"/>
              </a:ext>
            </a:extLst>
          </p:cNvPr>
          <p:cNvSpPr>
            <a:spLocks noGrp="1"/>
          </p:cNvSpPr>
          <p:nvPr>
            <p:ph type="title"/>
          </p:nvPr>
        </p:nvSpPr>
        <p:spPr>
          <a:xfrm>
            <a:off x="669851" y="1430179"/>
            <a:ext cx="3029313" cy="3675908"/>
          </a:xfrm>
        </p:spPr>
        <p:txBody>
          <a:bodyPr anchor="ctr">
            <a:normAutofit/>
          </a:bodyPr>
          <a:lstStyle/>
          <a:p>
            <a:r>
              <a:rPr lang="en-US" altLang="zh-CN" sz="4000"/>
              <a:t>outline</a:t>
            </a:r>
            <a:endParaRPr lang="en-US" sz="4000"/>
          </a:p>
        </p:txBody>
      </p:sp>
      <p:sp>
        <p:nvSpPr>
          <p:cNvPr id="18" name="Rectangle 17">
            <a:extLst>
              <a:ext uri="{FF2B5EF4-FFF2-40B4-BE49-F238E27FC236}">
                <a16:creationId xmlns:a16="http://schemas.microsoft.com/office/drawing/2014/main" id="{7E475056-B0EB-44BE-8568-61ABEFB2E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4" y="0"/>
            <a:ext cx="8132066" cy="6858000"/>
          </a:xfrm>
          <a:prstGeom prst="rect">
            <a:avLst/>
          </a:prstGeom>
          <a:solidFill>
            <a:schemeClr val="bg2"/>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F2C8E2EC-73A4-48C2-B4D7-D7726BD908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9971" y="0"/>
            <a:ext cx="0" cy="685800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sp>
        <p:nvSpPr>
          <p:cNvPr id="22" name="Rectangle 21">
            <a:extLst>
              <a:ext uri="{FF2B5EF4-FFF2-40B4-BE49-F238E27FC236}">
                <a16:creationId xmlns:a16="http://schemas.microsoft.com/office/drawing/2014/main" id="{E82ABBDC-7A44-4AE8-A04F-B5495481B9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894952" y="3195797"/>
            <a:ext cx="6858000" cy="466406"/>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14" name="Content Placeholder 2">
            <a:extLst>
              <a:ext uri="{FF2B5EF4-FFF2-40B4-BE49-F238E27FC236}">
                <a16:creationId xmlns:a16="http://schemas.microsoft.com/office/drawing/2014/main" id="{79A37CB5-9485-4B82-873A-E7151B41F085}"/>
              </a:ext>
            </a:extLst>
          </p:cNvPr>
          <p:cNvGraphicFramePr>
            <a:graphicFrameLocks noGrp="1"/>
          </p:cNvGraphicFramePr>
          <p:nvPr>
            <p:ph idx="1"/>
            <p:extLst>
              <p:ext uri="{D42A27DB-BD31-4B8C-83A1-F6EECF244321}">
                <p14:modId xmlns:p14="http://schemas.microsoft.com/office/powerpoint/2010/main" val="2716319620"/>
              </p:ext>
            </p:extLst>
          </p:nvPr>
        </p:nvGraphicFramePr>
        <p:xfrm>
          <a:off x="5054375" y="965200"/>
          <a:ext cx="6046133" cy="46058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18152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1.</a:t>
            </a:r>
            <a:r>
              <a:rPr lang="zh-CN" altLang="en-US" sz="4000" dirty="0"/>
              <a:t> </a:t>
            </a:r>
            <a:r>
              <a:rPr lang="en-US" altLang="zh-CN" sz="4000" dirty="0"/>
              <a:t>INTRODUCTION</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1141413" y="2392681"/>
            <a:ext cx="9905998" cy="3124201"/>
          </a:xfrm>
        </p:spPr>
        <p:txBody>
          <a:bodyPr>
            <a:normAutofit/>
          </a:bodyPr>
          <a:lstStyle/>
          <a:p>
            <a:r>
              <a:rPr lang="en-AU" sz="2800" dirty="0">
                <a:effectLst/>
              </a:rPr>
              <a:t>This Project is to help people in exploring better facilities around their neighbourhoods. It will help people to make efficient decisions on selecting great neighbourhoods out of numbers of other neighbourhoods in Scarborough, Toronto.</a:t>
            </a:r>
            <a:endParaRPr lang="en-US" sz="2800" dirty="0"/>
          </a:p>
        </p:txBody>
      </p:sp>
    </p:spTree>
    <p:extLst>
      <p:ext uri="{BB962C8B-B14F-4D97-AF65-F5344CB8AC3E}">
        <p14:creationId xmlns:p14="http://schemas.microsoft.com/office/powerpoint/2010/main" val="2059761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2.</a:t>
            </a:r>
            <a:r>
              <a:rPr lang="zh-CN" altLang="en-US" sz="4000" dirty="0"/>
              <a:t> </a:t>
            </a:r>
            <a:r>
              <a:rPr lang="en-US" altLang="zh-CN" sz="4000" dirty="0"/>
              <a:t>Data</a:t>
            </a:r>
            <a:r>
              <a:rPr lang="zh-CN" altLang="en-US" sz="4000" dirty="0"/>
              <a:t> </a:t>
            </a:r>
            <a:r>
              <a:rPr lang="en-US" altLang="zh-CN" sz="4000" dirty="0"/>
              <a:t>Description</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1141413" y="2444933"/>
            <a:ext cx="9905998" cy="4413067"/>
          </a:xfrm>
        </p:spPr>
        <p:txBody>
          <a:bodyPr>
            <a:noAutofit/>
          </a:bodyPr>
          <a:lstStyle/>
          <a:p>
            <a:r>
              <a:rPr lang="en-US" altLang="zh-CN" sz="1400" b="1" dirty="0">
                <a:effectLst/>
              </a:rPr>
              <a:t>1.</a:t>
            </a:r>
            <a:r>
              <a:rPr lang="zh-CN" altLang="en-US" sz="1400" b="1" dirty="0">
                <a:effectLst/>
              </a:rPr>
              <a:t> </a:t>
            </a:r>
            <a:r>
              <a:rPr lang="en-AU" sz="1400" b="1" dirty="0">
                <a:effectLst/>
              </a:rPr>
              <a:t>Scrapped Data Source</a:t>
            </a:r>
          </a:p>
          <a:p>
            <a:pPr lvl="1"/>
            <a:r>
              <a:rPr lang="en-AU" sz="1400" dirty="0">
                <a:effectLst/>
              </a:rPr>
              <a:t>Data Source Link: </a:t>
            </a:r>
            <a:r>
              <a:rPr lang="en-AU" sz="1400" dirty="0">
                <a:effectLst/>
                <a:hlinkClick r:id="rId2"/>
              </a:rPr>
              <a:t>https://en.wikipedia.org/wiki/List_of_postal_codes_of_Canada:_M</a:t>
            </a:r>
            <a:endParaRPr lang="en-AU" sz="1400" dirty="0">
              <a:effectLst/>
            </a:endParaRPr>
          </a:p>
          <a:p>
            <a:pPr lvl="1"/>
            <a:r>
              <a:rPr lang="en-AU" sz="1400" dirty="0">
                <a:effectLst/>
              </a:rPr>
              <a:t>Dataset consisting of latitude and longitude, zip codes</a:t>
            </a:r>
          </a:p>
          <a:p>
            <a:endParaRPr lang="en-AU" sz="1400" b="1" dirty="0">
              <a:effectLst/>
            </a:endParaRPr>
          </a:p>
          <a:p>
            <a:r>
              <a:rPr lang="en-US" altLang="zh-CN" sz="1400" b="1" dirty="0">
                <a:effectLst/>
              </a:rPr>
              <a:t>2.</a:t>
            </a:r>
            <a:r>
              <a:rPr lang="zh-CN" altLang="en-US" sz="1400" b="1" dirty="0">
                <a:effectLst/>
              </a:rPr>
              <a:t> </a:t>
            </a:r>
            <a:r>
              <a:rPr lang="en-AU" altLang="zh-CN" sz="1400" b="1" dirty="0">
                <a:effectLst/>
              </a:rPr>
              <a:t>API Data Source – Foursquare</a:t>
            </a:r>
            <a:r>
              <a:rPr lang="en-US" altLang="zh-CN" sz="1400" b="1" dirty="0">
                <a:effectLst/>
              </a:rPr>
              <a:t>,</a:t>
            </a:r>
            <a:r>
              <a:rPr lang="zh-CN" altLang="en-US" sz="1400" b="1" dirty="0">
                <a:effectLst/>
              </a:rPr>
              <a:t> </a:t>
            </a:r>
            <a:r>
              <a:rPr lang="en-US" altLang="zh-CN" sz="1400" dirty="0">
                <a:effectLst/>
              </a:rPr>
              <a:t>INCLUDES:</a:t>
            </a:r>
          </a:p>
          <a:p>
            <a:pPr lvl="1"/>
            <a:r>
              <a:rPr lang="en-AU" altLang="zh-CN" sz="1400" dirty="0">
                <a:effectLst/>
              </a:rPr>
              <a:t>Neighbourhoods</a:t>
            </a:r>
          </a:p>
          <a:p>
            <a:pPr lvl="1"/>
            <a:r>
              <a:rPr lang="en-AU" altLang="zh-CN" sz="1400" dirty="0">
                <a:effectLst/>
              </a:rPr>
              <a:t>Neighbourhoods Latitude</a:t>
            </a:r>
          </a:p>
          <a:p>
            <a:pPr lvl="1"/>
            <a:r>
              <a:rPr lang="en-AU" altLang="zh-CN" sz="1400" dirty="0">
                <a:effectLst/>
              </a:rPr>
              <a:t>Neighbourhoods Longitude</a:t>
            </a:r>
          </a:p>
          <a:p>
            <a:pPr lvl="1"/>
            <a:r>
              <a:rPr lang="en-AU" altLang="zh-CN" sz="1400" dirty="0">
                <a:effectLst/>
              </a:rPr>
              <a:t>Venue</a:t>
            </a:r>
          </a:p>
          <a:p>
            <a:pPr lvl="1"/>
            <a:r>
              <a:rPr lang="en-AU" altLang="zh-CN" sz="1400" dirty="0">
                <a:effectLst/>
              </a:rPr>
              <a:t>Name of the venue e.g. the name of a store or restaurant</a:t>
            </a:r>
          </a:p>
          <a:p>
            <a:pPr lvl="1"/>
            <a:r>
              <a:rPr lang="en-AU" altLang="zh-CN" sz="1400" dirty="0">
                <a:effectLst/>
              </a:rPr>
              <a:t>Venue Latitude</a:t>
            </a:r>
          </a:p>
          <a:p>
            <a:pPr lvl="1"/>
            <a:r>
              <a:rPr lang="en-AU" altLang="zh-CN" sz="1400" dirty="0">
                <a:effectLst/>
              </a:rPr>
              <a:t>Venue Longitude</a:t>
            </a:r>
          </a:p>
          <a:p>
            <a:pPr lvl="1"/>
            <a:r>
              <a:rPr lang="en-AU" altLang="zh-CN" sz="1400" dirty="0">
                <a:effectLst/>
              </a:rPr>
              <a:t>Venue Category</a:t>
            </a:r>
            <a:endParaRPr lang="en-AU" altLang="zh-CN" sz="1400" b="1" dirty="0">
              <a:effectLst/>
            </a:endParaRPr>
          </a:p>
          <a:p>
            <a:pPr marL="457200" lvl="1" indent="0">
              <a:buNone/>
            </a:pPr>
            <a:br>
              <a:rPr lang="en-AU" sz="1400" dirty="0"/>
            </a:br>
            <a:endParaRPr lang="en-AU" sz="1400" b="1" dirty="0">
              <a:effectLst/>
            </a:endParaRPr>
          </a:p>
          <a:p>
            <a:endParaRPr lang="en-US" sz="1400" dirty="0"/>
          </a:p>
        </p:txBody>
      </p:sp>
    </p:spTree>
    <p:extLst>
      <p:ext uri="{BB962C8B-B14F-4D97-AF65-F5344CB8AC3E}">
        <p14:creationId xmlns:p14="http://schemas.microsoft.com/office/powerpoint/2010/main" val="1699694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2.</a:t>
            </a:r>
            <a:r>
              <a:rPr lang="zh-CN" altLang="en-US" sz="4000" dirty="0"/>
              <a:t> </a:t>
            </a:r>
            <a:r>
              <a:rPr lang="en-US" altLang="zh-CN" sz="4000" dirty="0"/>
              <a:t>Data</a:t>
            </a:r>
            <a:r>
              <a:rPr lang="zh-CN" altLang="en-US" sz="4000" dirty="0"/>
              <a:t> </a:t>
            </a:r>
            <a:r>
              <a:rPr lang="en-US" altLang="zh-CN" sz="4000" dirty="0"/>
              <a:t>Description</a:t>
            </a:r>
            <a:r>
              <a:rPr lang="zh-CN" altLang="en-US" sz="4000" dirty="0"/>
              <a:t> </a:t>
            </a:r>
            <a:r>
              <a:rPr lang="en-US" altLang="zh-CN" sz="4000" dirty="0" err="1"/>
              <a:t>cONT.</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763589" y="1499300"/>
            <a:ext cx="9905998" cy="1173480"/>
          </a:xfrm>
        </p:spPr>
        <p:txBody>
          <a:bodyPr>
            <a:noAutofit/>
          </a:bodyPr>
          <a:lstStyle/>
          <a:p>
            <a:r>
              <a:rPr lang="en-US" altLang="zh-CN" sz="1400" b="1" dirty="0">
                <a:effectLst/>
              </a:rPr>
              <a:t>3.</a:t>
            </a:r>
            <a:r>
              <a:rPr lang="zh-CN" altLang="en-US" sz="1400" b="1" dirty="0">
                <a:effectLst/>
              </a:rPr>
              <a:t> </a:t>
            </a:r>
            <a:r>
              <a:rPr lang="en-AU" altLang="zh-CN" sz="1400" b="1" dirty="0">
                <a:effectLst/>
              </a:rPr>
              <a:t>Map of Scarborough</a:t>
            </a:r>
          </a:p>
          <a:p>
            <a:pPr marL="0" indent="0">
              <a:buNone/>
            </a:pPr>
            <a:br>
              <a:rPr lang="en-AU" sz="1400" dirty="0"/>
            </a:br>
            <a:endParaRPr lang="en-AU" sz="1400" b="1" dirty="0">
              <a:effectLst/>
            </a:endParaRPr>
          </a:p>
          <a:p>
            <a:endParaRPr lang="en-US" sz="1400" dirty="0"/>
          </a:p>
        </p:txBody>
      </p:sp>
      <p:pic>
        <p:nvPicPr>
          <p:cNvPr id="6" name="Picture 5" descr="Map&#10;&#10;Description automatically generated">
            <a:extLst>
              <a:ext uri="{FF2B5EF4-FFF2-40B4-BE49-F238E27FC236}">
                <a16:creationId xmlns:a16="http://schemas.microsoft.com/office/drawing/2014/main" id="{174F1C62-FD7C-A14D-8A4F-097E3E0734C6}"/>
              </a:ext>
            </a:extLst>
          </p:cNvPr>
          <p:cNvPicPr>
            <a:picLocks noChangeAspect="1"/>
          </p:cNvPicPr>
          <p:nvPr/>
        </p:nvPicPr>
        <p:blipFill>
          <a:blip r:embed="rId2"/>
          <a:stretch>
            <a:fillRect/>
          </a:stretch>
        </p:blipFill>
        <p:spPr>
          <a:xfrm>
            <a:off x="1912143" y="1865916"/>
            <a:ext cx="8364537" cy="4638610"/>
          </a:xfrm>
          <a:prstGeom prst="rect">
            <a:avLst/>
          </a:prstGeom>
        </p:spPr>
      </p:pic>
    </p:spTree>
    <p:extLst>
      <p:ext uri="{BB962C8B-B14F-4D97-AF65-F5344CB8AC3E}">
        <p14:creationId xmlns:p14="http://schemas.microsoft.com/office/powerpoint/2010/main" val="2683212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3.</a:t>
            </a:r>
            <a:r>
              <a:rPr lang="zh-CN" altLang="en-US" sz="4000" dirty="0"/>
              <a:t> </a:t>
            </a:r>
            <a:r>
              <a:rPr lang="en-US" altLang="zh-CN" sz="4000" dirty="0"/>
              <a:t>Methodology</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381002" y="160629"/>
            <a:ext cx="9905998" cy="4413067"/>
          </a:xfrm>
        </p:spPr>
        <p:txBody>
          <a:bodyPr>
            <a:noAutofit/>
          </a:bodyPr>
          <a:lstStyle/>
          <a:p>
            <a:pPr marL="0" indent="0">
              <a:buNone/>
            </a:pPr>
            <a:r>
              <a:rPr lang="en-AU" b="1" dirty="0">
                <a:effectLst/>
              </a:rPr>
              <a:t>Clustering Approach</a:t>
            </a:r>
          </a:p>
          <a:p>
            <a:endParaRPr lang="en-AU" sz="1400" b="1" dirty="0">
              <a:effectLst/>
            </a:endParaRPr>
          </a:p>
          <a:p>
            <a:pPr marL="457200" lvl="1" indent="0">
              <a:buNone/>
            </a:pPr>
            <a:r>
              <a:rPr lang="en-AU" sz="1400" dirty="0"/>
              <a:t>K-Means Clustering Approach</a:t>
            </a:r>
          </a:p>
          <a:p>
            <a:pPr marL="457200" lvl="1" indent="0">
              <a:buNone/>
            </a:pPr>
            <a:br>
              <a:rPr lang="en-AU" sz="1400" dirty="0"/>
            </a:br>
            <a:endParaRPr lang="en-AU" sz="1400" b="1" dirty="0">
              <a:effectLst/>
            </a:endParaRPr>
          </a:p>
          <a:p>
            <a:endParaRPr lang="en-US" sz="1400" dirty="0"/>
          </a:p>
        </p:txBody>
      </p:sp>
      <p:pic>
        <p:nvPicPr>
          <p:cNvPr id="5" name="Picture 4" descr="Text&#10;&#10;Description automatically generated with medium confidence">
            <a:extLst>
              <a:ext uri="{FF2B5EF4-FFF2-40B4-BE49-F238E27FC236}">
                <a16:creationId xmlns:a16="http://schemas.microsoft.com/office/drawing/2014/main" id="{70A94006-2F52-6A45-9817-0CFC807FA8F4}"/>
              </a:ext>
            </a:extLst>
          </p:cNvPr>
          <p:cNvPicPr>
            <a:picLocks noChangeAspect="1"/>
          </p:cNvPicPr>
          <p:nvPr/>
        </p:nvPicPr>
        <p:blipFill>
          <a:blip r:embed="rId2"/>
          <a:stretch>
            <a:fillRect/>
          </a:stretch>
        </p:blipFill>
        <p:spPr>
          <a:xfrm>
            <a:off x="1722437" y="2525068"/>
            <a:ext cx="8743950" cy="4097255"/>
          </a:xfrm>
          <a:prstGeom prst="rect">
            <a:avLst/>
          </a:prstGeom>
        </p:spPr>
      </p:pic>
    </p:spTree>
    <p:extLst>
      <p:ext uri="{BB962C8B-B14F-4D97-AF65-F5344CB8AC3E}">
        <p14:creationId xmlns:p14="http://schemas.microsoft.com/office/powerpoint/2010/main" val="471535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3.</a:t>
            </a:r>
            <a:r>
              <a:rPr lang="zh-CN" altLang="en-US" sz="4000" dirty="0"/>
              <a:t> </a:t>
            </a:r>
            <a:r>
              <a:rPr lang="en-US" altLang="zh-CN" sz="4000" dirty="0"/>
              <a:t>Methodology</a:t>
            </a:r>
            <a:r>
              <a:rPr lang="zh-CN" altLang="en-US" sz="4000" dirty="0"/>
              <a:t> </a:t>
            </a:r>
            <a:r>
              <a:rPr lang="en-US" altLang="zh-CN" sz="4000" dirty="0" err="1"/>
              <a:t>coNT.</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381002" y="160629"/>
            <a:ext cx="9905998" cy="4413067"/>
          </a:xfrm>
        </p:spPr>
        <p:txBody>
          <a:bodyPr>
            <a:noAutofit/>
          </a:bodyPr>
          <a:lstStyle/>
          <a:p>
            <a:pPr marL="0" indent="0">
              <a:buNone/>
            </a:pPr>
            <a:r>
              <a:rPr lang="en-AU" b="1" dirty="0">
                <a:effectLst/>
              </a:rPr>
              <a:t>Clustering Approach</a:t>
            </a:r>
          </a:p>
          <a:p>
            <a:endParaRPr lang="en-AU" sz="1400" b="1" dirty="0">
              <a:effectLst/>
            </a:endParaRPr>
          </a:p>
          <a:p>
            <a:pPr marL="457200" lvl="1" indent="0">
              <a:buNone/>
            </a:pPr>
            <a:r>
              <a:rPr lang="en-AU" sz="1400" dirty="0"/>
              <a:t>K-Means Clustering Approach</a:t>
            </a:r>
          </a:p>
          <a:p>
            <a:pPr marL="457200" lvl="1" indent="0">
              <a:buNone/>
            </a:pPr>
            <a:br>
              <a:rPr lang="en-AU" sz="1400" dirty="0"/>
            </a:br>
            <a:endParaRPr lang="en-AU" sz="1400" b="1" dirty="0">
              <a:effectLst/>
            </a:endParaRPr>
          </a:p>
          <a:p>
            <a:endParaRPr lang="en-US" sz="1400" dirty="0"/>
          </a:p>
        </p:txBody>
      </p:sp>
      <p:pic>
        <p:nvPicPr>
          <p:cNvPr id="6" name="Picture 5" descr="Text&#10;&#10;Description automatically generated with medium confidence">
            <a:extLst>
              <a:ext uri="{FF2B5EF4-FFF2-40B4-BE49-F238E27FC236}">
                <a16:creationId xmlns:a16="http://schemas.microsoft.com/office/drawing/2014/main" id="{7A3B97F9-60B2-794D-B584-99AD7B35B9CD}"/>
              </a:ext>
            </a:extLst>
          </p:cNvPr>
          <p:cNvPicPr>
            <a:picLocks noChangeAspect="1"/>
          </p:cNvPicPr>
          <p:nvPr/>
        </p:nvPicPr>
        <p:blipFill>
          <a:blip r:embed="rId2"/>
          <a:stretch>
            <a:fillRect/>
          </a:stretch>
        </p:blipFill>
        <p:spPr>
          <a:xfrm>
            <a:off x="2141537" y="2548701"/>
            <a:ext cx="7905750" cy="4049989"/>
          </a:xfrm>
          <a:prstGeom prst="rect">
            <a:avLst/>
          </a:prstGeom>
        </p:spPr>
      </p:pic>
    </p:spTree>
    <p:extLst>
      <p:ext uri="{BB962C8B-B14F-4D97-AF65-F5344CB8AC3E}">
        <p14:creationId xmlns:p14="http://schemas.microsoft.com/office/powerpoint/2010/main" val="2975138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4.</a:t>
            </a:r>
            <a:r>
              <a:rPr lang="zh-CN" altLang="en-US" sz="4000" dirty="0"/>
              <a:t> </a:t>
            </a:r>
            <a:r>
              <a:rPr lang="en-AU" altLang="zh-CN" sz="4000" dirty="0"/>
              <a:t>Result</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381002" y="1323932"/>
            <a:ext cx="9905998" cy="2105068"/>
          </a:xfrm>
        </p:spPr>
        <p:txBody>
          <a:bodyPr>
            <a:noAutofit/>
          </a:bodyPr>
          <a:lstStyle/>
          <a:p>
            <a:pPr marL="0" indent="0">
              <a:buNone/>
            </a:pPr>
            <a:r>
              <a:rPr lang="en-US" altLang="zh-CN" b="1" dirty="0">
                <a:effectLst/>
              </a:rPr>
              <a:t>1.</a:t>
            </a:r>
            <a:r>
              <a:rPr lang="zh-CN" altLang="en-US" b="1" dirty="0">
                <a:effectLst/>
              </a:rPr>
              <a:t> </a:t>
            </a:r>
            <a:r>
              <a:rPr lang="en-US" altLang="zh-CN" dirty="0">
                <a:effectLst/>
              </a:rPr>
              <a:t>Map of Clusters in Scarborough</a:t>
            </a:r>
            <a:r>
              <a:rPr lang="zh-CN" altLang="en-US" dirty="0">
                <a:effectLst/>
              </a:rPr>
              <a:t> </a:t>
            </a:r>
            <a:endParaRPr lang="en-AU" b="1" dirty="0">
              <a:effectLst/>
            </a:endParaRPr>
          </a:p>
          <a:p>
            <a:endParaRPr lang="en-AU" sz="1400" b="1" dirty="0">
              <a:effectLst/>
            </a:endParaRPr>
          </a:p>
          <a:p>
            <a:pPr marL="457200" lvl="1" indent="0">
              <a:buNone/>
            </a:pPr>
            <a:br>
              <a:rPr lang="en-AU" sz="1400" dirty="0"/>
            </a:br>
            <a:endParaRPr lang="en-AU" sz="1400" b="1" dirty="0">
              <a:effectLst/>
            </a:endParaRPr>
          </a:p>
          <a:p>
            <a:endParaRPr lang="en-US" sz="1400" dirty="0"/>
          </a:p>
        </p:txBody>
      </p:sp>
      <p:pic>
        <p:nvPicPr>
          <p:cNvPr id="7" name="Picture 6" descr="Map&#10;&#10;Description automatically generated">
            <a:extLst>
              <a:ext uri="{FF2B5EF4-FFF2-40B4-BE49-F238E27FC236}">
                <a16:creationId xmlns:a16="http://schemas.microsoft.com/office/drawing/2014/main" id="{CA1B1C05-40D9-1E44-8AC9-1B03715B38C8}"/>
              </a:ext>
            </a:extLst>
          </p:cNvPr>
          <p:cNvPicPr>
            <a:picLocks noChangeAspect="1"/>
          </p:cNvPicPr>
          <p:nvPr/>
        </p:nvPicPr>
        <p:blipFill>
          <a:blip r:embed="rId2"/>
          <a:stretch>
            <a:fillRect/>
          </a:stretch>
        </p:blipFill>
        <p:spPr>
          <a:xfrm>
            <a:off x="2333625" y="2177564"/>
            <a:ext cx="7524750" cy="4241526"/>
          </a:xfrm>
          <a:prstGeom prst="rect">
            <a:avLst/>
          </a:prstGeom>
        </p:spPr>
      </p:pic>
    </p:spTree>
    <p:extLst>
      <p:ext uri="{BB962C8B-B14F-4D97-AF65-F5344CB8AC3E}">
        <p14:creationId xmlns:p14="http://schemas.microsoft.com/office/powerpoint/2010/main" val="7665564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A7430-A74D-F849-BA87-32A45941F6CE}"/>
              </a:ext>
            </a:extLst>
          </p:cNvPr>
          <p:cNvSpPr>
            <a:spLocks noGrp="1"/>
          </p:cNvSpPr>
          <p:nvPr>
            <p:ph type="title"/>
          </p:nvPr>
        </p:nvSpPr>
        <p:spPr>
          <a:xfrm>
            <a:off x="1141413" y="609600"/>
            <a:ext cx="9905998" cy="1173480"/>
          </a:xfrm>
        </p:spPr>
        <p:txBody>
          <a:bodyPr>
            <a:normAutofit/>
          </a:bodyPr>
          <a:lstStyle/>
          <a:p>
            <a:pPr algn="ctr"/>
            <a:r>
              <a:rPr lang="en-US" altLang="zh-CN" sz="4000" dirty="0"/>
              <a:t>4.</a:t>
            </a:r>
            <a:r>
              <a:rPr lang="zh-CN" altLang="en-US" sz="4000" dirty="0"/>
              <a:t> </a:t>
            </a:r>
            <a:r>
              <a:rPr lang="en-AU" altLang="zh-CN" sz="4000" dirty="0"/>
              <a:t>Result</a:t>
            </a:r>
            <a:endParaRPr lang="en-US" sz="4000" dirty="0"/>
          </a:p>
        </p:txBody>
      </p:sp>
      <p:sp>
        <p:nvSpPr>
          <p:cNvPr id="3" name="Content Placeholder 2">
            <a:extLst>
              <a:ext uri="{FF2B5EF4-FFF2-40B4-BE49-F238E27FC236}">
                <a16:creationId xmlns:a16="http://schemas.microsoft.com/office/drawing/2014/main" id="{0A7DB77C-BE11-6B4E-8513-B32A2AB0C356}"/>
              </a:ext>
            </a:extLst>
          </p:cNvPr>
          <p:cNvSpPr>
            <a:spLocks noGrp="1"/>
          </p:cNvSpPr>
          <p:nvPr>
            <p:ph idx="1"/>
          </p:nvPr>
        </p:nvSpPr>
        <p:spPr>
          <a:xfrm>
            <a:off x="381002" y="1323932"/>
            <a:ext cx="9905998" cy="2105068"/>
          </a:xfrm>
        </p:spPr>
        <p:txBody>
          <a:bodyPr>
            <a:noAutofit/>
          </a:bodyPr>
          <a:lstStyle/>
          <a:p>
            <a:pPr marL="0" indent="0">
              <a:buNone/>
            </a:pPr>
            <a:r>
              <a:rPr lang="en-US" altLang="zh-CN" dirty="0">
                <a:effectLst/>
              </a:rPr>
              <a:t>2.</a:t>
            </a:r>
            <a:r>
              <a:rPr lang="zh-CN" altLang="en-US" dirty="0">
                <a:effectLst/>
              </a:rPr>
              <a:t> </a:t>
            </a:r>
            <a:r>
              <a:rPr lang="en-AU" altLang="zh-CN" dirty="0">
                <a:effectLst/>
              </a:rPr>
              <a:t>Average Housing Price by Clusters in Scarborough</a:t>
            </a:r>
            <a:r>
              <a:rPr lang="zh-CN" altLang="en-US" dirty="0">
                <a:effectLst/>
              </a:rPr>
              <a:t> </a:t>
            </a:r>
            <a:endParaRPr lang="en-AU" b="1" dirty="0">
              <a:effectLst/>
            </a:endParaRPr>
          </a:p>
          <a:p>
            <a:endParaRPr lang="en-AU" sz="1400" b="1" dirty="0">
              <a:effectLst/>
            </a:endParaRPr>
          </a:p>
          <a:p>
            <a:pPr marL="457200" lvl="1" indent="0">
              <a:buNone/>
            </a:pPr>
            <a:br>
              <a:rPr lang="en-AU" sz="1400" dirty="0"/>
            </a:br>
            <a:endParaRPr lang="en-AU" sz="1400" b="1" dirty="0">
              <a:effectLst/>
            </a:endParaRPr>
          </a:p>
          <a:p>
            <a:endParaRPr lang="en-US" sz="1400" dirty="0"/>
          </a:p>
        </p:txBody>
      </p:sp>
      <p:pic>
        <p:nvPicPr>
          <p:cNvPr id="5" name="Picture 4" descr="Chart, bar chart&#10;&#10;Description automatically generated">
            <a:extLst>
              <a:ext uri="{FF2B5EF4-FFF2-40B4-BE49-F238E27FC236}">
                <a16:creationId xmlns:a16="http://schemas.microsoft.com/office/drawing/2014/main" id="{53495A5F-D348-2B41-9AA9-9E19428A841E}"/>
              </a:ext>
            </a:extLst>
          </p:cNvPr>
          <p:cNvPicPr>
            <a:picLocks noChangeAspect="1"/>
          </p:cNvPicPr>
          <p:nvPr/>
        </p:nvPicPr>
        <p:blipFill>
          <a:blip r:embed="rId2"/>
          <a:stretch>
            <a:fillRect/>
          </a:stretch>
        </p:blipFill>
        <p:spPr>
          <a:xfrm>
            <a:off x="1905000" y="2096337"/>
            <a:ext cx="8572500" cy="4591050"/>
          </a:xfrm>
          <a:prstGeom prst="rect">
            <a:avLst/>
          </a:prstGeom>
        </p:spPr>
      </p:pic>
    </p:spTree>
    <p:extLst>
      <p:ext uri="{BB962C8B-B14F-4D97-AF65-F5344CB8AC3E}">
        <p14:creationId xmlns:p14="http://schemas.microsoft.com/office/powerpoint/2010/main" val="14151538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{44532E6B-DE2D-F44F-93FF-0683EFA76AA1}tf10001063</Template>
  <TotalTime>32</TotalTime>
  <Words>405</Words>
  <Application>Microsoft Macintosh PowerPoint</Application>
  <PresentationFormat>Widescreen</PresentationFormat>
  <Paragraphs>61</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Century Gothic</vt:lpstr>
      <vt:lpstr>Mesh</vt:lpstr>
      <vt:lpstr>The Battle of Neighbourhoods - Finding a Better Place in Scarborough, Toronto </vt:lpstr>
      <vt:lpstr>outline</vt:lpstr>
      <vt:lpstr>1. INTRODUCTION</vt:lpstr>
      <vt:lpstr>2. Data Description</vt:lpstr>
      <vt:lpstr>2. Data Description cONT.</vt:lpstr>
      <vt:lpstr>3. Methodology</vt:lpstr>
      <vt:lpstr>3. Methodology coNT.</vt:lpstr>
      <vt:lpstr>4. Result</vt:lpstr>
      <vt:lpstr>4. Result</vt:lpstr>
      <vt:lpstr>4. Result</vt:lpstr>
      <vt:lpstr>5. Problem solved</vt:lpstr>
      <vt:lpstr>5. Conclusion</vt:lpstr>
      <vt:lpstr>6. Next step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Neighbourhoods - Finding a Better Place in Scarborough, Toronto </dc:title>
  <dc:creator>少卿 纪</dc:creator>
  <cp:lastModifiedBy>少卿 纪</cp:lastModifiedBy>
  <cp:revision>5</cp:revision>
  <dcterms:created xsi:type="dcterms:W3CDTF">2021-04-18T09:26:03Z</dcterms:created>
  <dcterms:modified xsi:type="dcterms:W3CDTF">2021-04-18T09:58:39Z</dcterms:modified>
</cp:coreProperties>
</file>

<file path=docProps/thumbnail.jpeg>
</file>